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4" r:id="rId21"/>
    <p:sldId id="283" r:id="rId22"/>
    <p:sldId id="275" r:id="rId23"/>
    <p:sldId id="276" r:id="rId24"/>
    <p:sldId id="277" r:id="rId25"/>
    <p:sldId id="278" r:id="rId26"/>
    <p:sldId id="279" r:id="rId27"/>
    <p:sldId id="280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CFF"/>
    <a:srgbClr val="9FFD5F"/>
    <a:srgbClr val="FFFD39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44" y="62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26/08/2019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tags" Target="../tags/tag125.xml"/><Relationship Id="rId21" Type="http://schemas.openxmlformats.org/officeDocument/2006/relationships/image" Target="../media/image126.png"/><Relationship Id="rId7" Type="http://schemas.openxmlformats.org/officeDocument/2006/relationships/tags" Target="../tags/tag129.xml"/><Relationship Id="rId12" Type="http://schemas.openxmlformats.org/officeDocument/2006/relationships/image" Target="../media/image84.jpg"/><Relationship Id="rId17" Type="http://schemas.openxmlformats.org/officeDocument/2006/relationships/image" Target="../media/image122.png"/><Relationship Id="rId2" Type="http://schemas.openxmlformats.org/officeDocument/2006/relationships/tags" Target="../tags/tag124.xml"/><Relationship Id="rId16" Type="http://schemas.openxmlformats.org/officeDocument/2006/relationships/image" Target="../media/image121.png"/><Relationship Id="rId20" Type="http://schemas.openxmlformats.org/officeDocument/2006/relationships/image" Target="../media/image125.png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7.xml"/><Relationship Id="rId15" Type="http://schemas.openxmlformats.org/officeDocument/2006/relationships/image" Target="../media/image120.png"/><Relationship Id="rId10" Type="http://schemas.openxmlformats.org/officeDocument/2006/relationships/tags" Target="../tags/tag132.xml"/><Relationship Id="rId19" Type="http://schemas.openxmlformats.org/officeDocument/2006/relationships/image" Target="../media/image124.png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image" Target="../media/image119.png"/><Relationship Id="rId22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1.png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12" Type="http://schemas.openxmlformats.org/officeDocument/2006/relationships/image" Target="../media/image120.png"/><Relationship Id="rId2" Type="http://schemas.openxmlformats.org/officeDocument/2006/relationships/tags" Target="../tags/tag134.xml"/><Relationship Id="rId16" Type="http://schemas.openxmlformats.org/officeDocument/2006/relationships/image" Target="../media/image124.png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19.png"/><Relationship Id="rId5" Type="http://schemas.openxmlformats.org/officeDocument/2006/relationships/tags" Target="../tags/tag137.xml"/><Relationship Id="rId15" Type="http://schemas.openxmlformats.org/officeDocument/2006/relationships/image" Target="../media/image123.png"/><Relationship Id="rId10" Type="http://schemas.openxmlformats.org/officeDocument/2006/relationships/image" Target="../media/image118.png"/><Relationship Id="rId4" Type="http://schemas.openxmlformats.org/officeDocument/2006/relationships/tags" Target="../tags/tag136.xml"/><Relationship Id="rId9" Type="http://schemas.openxmlformats.org/officeDocument/2006/relationships/image" Target="../media/image84.jpg"/><Relationship Id="rId1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52.xml"/><Relationship Id="rId18" Type="http://schemas.openxmlformats.org/officeDocument/2006/relationships/tags" Target="../tags/tag157.xml"/><Relationship Id="rId26" Type="http://schemas.openxmlformats.org/officeDocument/2006/relationships/image" Target="../media/image129.png"/><Relationship Id="rId39" Type="http://schemas.openxmlformats.org/officeDocument/2006/relationships/image" Target="../media/image122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33.png"/><Relationship Id="rId7" Type="http://schemas.openxmlformats.org/officeDocument/2006/relationships/tags" Target="../tags/tag146.xml"/><Relationship Id="rId12" Type="http://schemas.openxmlformats.org/officeDocument/2006/relationships/tags" Target="../tags/tag151.xml"/><Relationship Id="rId17" Type="http://schemas.openxmlformats.org/officeDocument/2006/relationships/tags" Target="../tags/tag156.xml"/><Relationship Id="rId25" Type="http://schemas.openxmlformats.org/officeDocument/2006/relationships/image" Target="../media/image10.png"/><Relationship Id="rId33" Type="http://schemas.openxmlformats.org/officeDocument/2006/relationships/image" Target="../media/image132.png"/><Relationship Id="rId38" Type="http://schemas.openxmlformats.org/officeDocument/2006/relationships/image" Target="../media/image121.png"/><Relationship Id="rId2" Type="http://schemas.openxmlformats.org/officeDocument/2006/relationships/tags" Target="../tags/tag141.xml"/><Relationship Id="rId16" Type="http://schemas.openxmlformats.org/officeDocument/2006/relationships/tags" Target="../tags/tag155.xml"/><Relationship Id="rId20" Type="http://schemas.openxmlformats.org/officeDocument/2006/relationships/tags" Target="../tags/tag159.xml"/><Relationship Id="rId29" Type="http://schemas.openxmlformats.org/officeDocument/2006/relationships/image" Target="../media/image127.png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tags" Target="../tags/tag150.xml"/><Relationship Id="rId24" Type="http://schemas.openxmlformats.org/officeDocument/2006/relationships/image" Target="../media/image9.png"/><Relationship Id="rId32" Type="http://schemas.openxmlformats.org/officeDocument/2006/relationships/image" Target="../media/image84.jpg"/><Relationship Id="rId37" Type="http://schemas.openxmlformats.org/officeDocument/2006/relationships/image" Target="../media/image136.png"/><Relationship Id="rId5" Type="http://schemas.openxmlformats.org/officeDocument/2006/relationships/tags" Target="../tags/tag144.xml"/><Relationship Id="rId15" Type="http://schemas.openxmlformats.org/officeDocument/2006/relationships/tags" Target="../tags/tag154.xml"/><Relationship Id="rId23" Type="http://schemas.openxmlformats.org/officeDocument/2006/relationships/image" Target="../media/image8.png"/><Relationship Id="rId28" Type="http://schemas.openxmlformats.org/officeDocument/2006/relationships/image" Target="../media/image126.png"/><Relationship Id="rId36" Type="http://schemas.openxmlformats.org/officeDocument/2006/relationships/image" Target="../media/image135.png"/><Relationship Id="rId10" Type="http://schemas.openxmlformats.org/officeDocument/2006/relationships/tags" Target="../tags/tag149.xml"/><Relationship Id="rId19" Type="http://schemas.openxmlformats.org/officeDocument/2006/relationships/tags" Target="../tags/tag158.xml"/><Relationship Id="rId31" Type="http://schemas.openxmlformats.org/officeDocument/2006/relationships/image" Target="../media/image131.png"/><Relationship Id="rId4" Type="http://schemas.openxmlformats.org/officeDocument/2006/relationships/tags" Target="../tags/tag143.xml"/><Relationship Id="rId9" Type="http://schemas.openxmlformats.org/officeDocument/2006/relationships/tags" Target="../tags/tag148.xml"/><Relationship Id="rId14" Type="http://schemas.openxmlformats.org/officeDocument/2006/relationships/tags" Target="../tags/tag153.xml"/><Relationship Id="rId22" Type="http://schemas.openxmlformats.org/officeDocument/2006/relationships/image" Target="../media/image128.png"/><Relationship Id="rId27" Type="http://schemas.openxmlformats.org/officeDocument/2006/relationships/image" Target="../media/image125.png"/><Relationship Id="rId30" Type="http://schemas.openxmlformats.org/officeDocument/2006/relationships/image" Target="../media/image130.png"/><Relationship Id="rId35" Type="http://schemas.openxmlformats.org/officeDocument/2006/relationships/image" Target="../media/image134.png"/><Relationship Id="rId8" Type="http://schemas.openxmlformats.org/officeDocument/2006/relationships/tags" Target="../tags/tag147.xml"/><Relationship Id="rId3" Type="http://schemas.openxmlformats.org/officeDocument/2006/relationships/tags" Target="../tags/tag142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85.xml"/><Relationship Id="rId21" Type="http://schemas.openxmlformats.org/officeDocument/2006/relationships/tags" Target="../tags/tag180.xml"/><Relationship Id="rId42" Type="http://schemas.openxmlformats.org/officeDocument/2006/relationships/tags" Target="../tags/tag201.xml"/><Relationship Id="rId47" Type="http://schemas.openxmlformats.org/officeDocument/2006/relationships/image" Target="../media/image139.png"/><Relationship Id="rId63" Type="http://schemas.openxmlformats.org/officeDocument/2006/relationships/image" Target="../media/image154.png"/><Relationship Id="rId68" Type="http://schemas.openxmlformats.org/officeDocument/2006/relationships/image" Target="../media/image159.png"/><Relationship Id="rId7" Type="http://schemas.openxmlformats.org/officeDocument/2006/relationships/tags" Target="../tags/tag166.xml"/><Relationship Id="rId71" Type="http://schemas.openxmlformats.org/officeDocument/2006/relationships/image" Target="../media/image162.png"/><Relationship Id="rId2" Type="http://schemas.openxmlformats.org/officeDocument/2006/relationships/tags" Target="../tags/tag161.xml"/><Relationship Id="rId16" Type="http://schemas.openxmlformats.org/officeDocument/2006/relationships/tags" Target="../tags/tag175.xml"/><Relationship Id="rId29" Type="http://schemas.openxmlformats.org/officeDocument/2006/relationships/tags" Target="../tags/tag188.xml"/><Relationship Id="rId11" Type="http://schemas.openxmlformats.org/officeDocument/2006/relationships/tags" Target="../tags/tag170.xml"/><Relationship Id="rId24" Type="http://schemas.openxmlformats.org/officeDocument/2006/relationships/tags" Target="../tags/tag183.xml"/><Relationship Id="rId32" Type="http://schemas.openxmlformats.org/officeDocument/2006/relationships/tags" Target="../tags/tag191.xml"/><Relationship Id="rId37" Type="http://schemas.openxmlformats.org/officeDocument/2006/relationships/tags" Target="../tags/tag196.xml"/><Relationship Id="rId40" Type="http://schemas.openxmlformats.org/officeDocument/2006/relationships/tags" Target="../tags/tag199.xml"/><Relationship Id="rId45" Type="http://schemas.openxmlformats.org/officeDocument/2006/relationships/image" Target="../media/image137.png"/><Relationship Id="rId53" Type="http://schemas.openxmlformats.org/officeDocument/2006/relationships/image" Target="../media/image145.png"/><Relationship Id="rId58" Type="http://schemas.openxmlformats.org/officeDocument/2006/relationships/image" Target="../media/image149.png"/><Relationship Id="rId66" Type="http://schemas.openxmlformats.org/officeDocument/2006/relationships/image" Target="../media/image157.png"/><Relationship Id="rId5" Type="http://schemas.openxmlformats.org/officeDocument/2006/relationships/tags" Target="../tags/tag164.xml"/><Relationship Id="rId61" Type="http://schemas.openxmlformats.org/officeDocument/2006/relationships/image" Target="../media/image152.png"/><Relationship Id="rId19" Type="http://schemas.openxmlformats.org/officeDocument/2006/relationships/tags" Target="../tags/tag178.xml"/><Relationship Id="rId14" Type="http://schemas.openxmlformats.org/officeDocument/2006/relationships/tags" Target="../tags/tag173.xml"/><Relationship Id="rId22" Type="http://schemas.openxmlformats.org/officeDocument/2006/relationships/tags" Target="../tags/tag181.xml"/><Relationship Id="rId27" Type="http://schemas.openxmlformats.org/officeDocument/2006/relationships/tags" Target="../tags/tag186.xml"/><Relationship Id="rId30" Type="http://schemas.openxmlformats.org/officeDocument/2006/relationships/tags" Target="../tags/tag189.xml"/><Relationship Id="rId35" Type="http://schemas.openxmlformats.org/officeDocument/2006/relationships/tags" Target="../tags/tag194.xml"/><Relationship Id="rId43" Type="http://schemas.openxmlformats.org/officeDocument/2006/relationships/tags" Target="../tags/tag202.xml"/><Relationship Id="rId48" Type="http://schemas.openxmlformats.org/officeDocument/2006/relationships/image" Target="../media/image140.png"/><Relationship Id="rId56" Type="http://schemas.openxmlformats.org/officeDocument/2006/relationships/image" Target="../media/image148.png"/><Relationship Id="rId64" Type="http://schemas.openxmlformats.org/officeDocument/2006/relationships/image" Target="../media/image155.png"/><Relationship Id="rId69" Type="http://schemas.openxmlformats.org/officeDocument/2006/relationships/image" Target="../media/image160.png"/><Relationship Id="rId8" Type="http://schemas.openxmlformats.org/officeDocument/2006/relationships/tags" Target="../tags/tag167.xml"/><Relationship Id="rId51" Type="http://schemas.openxmlformats.org/officeDocument/2006/relationships/image" Target="../media/image143.png"/><Relationship Id="rId72" Type="http://schemas.openxmlformats.org/officeDocument/2006/relationships/image" Target="../media/image163.png"/><Relationship Id="rId3" Type="http://schemas.openxmlformats.org/officeDocument/2006/relationships/tags" Target="../tags/tag162.xml"/><Relationship Id="rId12" Type="http://schemas.openxmlformats.org/officeDocument/2006/relationships/tags" Target="../tags/tag171.xml"/><Relationship Id="rId17" Type="http://schemas.openxmlformats.org/officeDocument/2006/relationships/tags" Target="../tags/tag176.xml"/><Relationship Id="rId25" Type="http://schemas.openxmlformats.org/officeDocument/2006/relationships/tags" Target="../tags/tag184.xml"/><Relationship Id="rId33" Type="http://schemas.openxmlformats.org/officeDocument/2006/relationships/tags" Target="../tags/tag192.xml"/><Relationship Id="rId38" Type="http://schemas.openxmlformats.org/officeDocument/2006/relationships/tags" Target="../tags/tag197.xml"/><Relationship Id="rId46" Type="http://schemas.openxmlformats.org/officeDocument/2006/relationships/image" Target="../media/image138.png"/><Relationship Id="rId59" Type="http://schemas.openxmlformats.org/officeDocument/2006/relationships/image" Target="../media/image150.png"/><Relationship Id="rId67" Type="http://schemas.openxmlformats.org/officeDocument/2006/relationships/image" Target="../media/image158.png"/><Relationship Id="rId20" Type="http://schemas.openxmlformats.org/officeDocument/2006/relationships/tags" Target="../tags/tag179.xml"/><Relationship Id="rId41" Type="http://schemas.openxmlformats.org/officeDocument/2006/relationships/tags" Target="../tags/tag200.xml"/><Relationship Id="rId54" Type="http://schemas.openxmlformats.org/officeDocument/2006/relationships/image" Target="../media/image146.png"/><Relationship Id="rId62" Type="http://schemas.openxmlformats.org/officeDocument/2006/relationships/image" Target="../media/image153.png"/><Relationship Id="rId70" Type="http://schemas.openxmlformats.org/officeDocument/2006/relationships/image" Target="../media/image161.png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5" Type="http://schemas.openxmlformats.org/officeDocument/2006/relationships/tags" Target="../tags/tag174.xml"/><Relationship Id="rId23" Type="http://schemas.openxmlformats.org/officeDocument/2006/relationships/tags" Target="../tags/tag182.xml"/><Relationship Id="rId28" Type="http://schemas.openxmlformats.org/officeDocument/2006/relationships/tags" Target="../tags/tag187.xml"/><Relationship Id="rId36" Type="http://schemas.openxmlformats.org/officeDocument/2006/relationships/tags" Target="../tags/tag195.xml"/><Relationship Id="rId49" Type="http://schemas.openxmlformats.org/officeDocument/2006/relationships/image" Target="../media/image141.png"/><Relationship Id="rId57" Type="http://schemas.openxmlformats.org/officeDocument/2006/relationships/image" Target="../media/image28.png"/><Relationship Id="rId10" Type="http://schemas.openxmlformats.org/officeDocument/2006/relationships/tags" Target="../tags/tag169.xml"/><Relationship Id="rId31" Type="http://schemas.openxmlformats.org/officeDocument/2006/relationships/tags" Target="../tags/tag190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44.png"/><Relationship Id="rId60" Type="http://schemas.openxmlformats.org/officeDocument/2006/relationships/image" Target="../media/image151.png"/><Relationship Id="rId65" Type="http://schemas.openxmlformats.org/officeDocument/2006/relationships/image" Target="../media/image156.png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3" Type="http://schemas.openxmlformats.org/officeDocument/2006/relationships/tags" Target="../tags/tag172.xml"/><Relationship Id="rId18" Type="http://schemas.openxmlformats.org/officeDocument/2006/relationships/tags" Target="../tags/tag177.xml"/><Relationship Id="rId39" Type="http://schemas.openxmlformats.org/officeDocument/2006/relationships/tags" Target="../tags/tag198.xml"/><Relationship Id="rId34" Type="http://schemas.openxmlformats.org/officeDocument/2006/relationships/tags" Target="../tags/tag193.xml"/><Relationship Id="rId50" Type="http://schemas.openxmlformats.org/officeDocument/2006/relationships/image" Target="../media/image142.png"/><Relationship Id="rId55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tags" Target="../tags/tag20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tags" Target="../tags/tag208.xml"/><Relationship Id="rId11" Type="http://schemas.openxmlformats.org/officeDocument/2006/relationships/image" Target="../media/image167.png"/><Relationship Id="rId5" Type="http://schemas.openxmlformats.org/officeDocument/2006/relationships/tags" Target="../tags/tag207.xml"/><Relationship Id="rId10" Type="http://schemas.openxmlformats.org/officeDocument/2006/relationships/image" Target="../media/image166.png"/><Relationship Id="rId4" Type="http://schemas.openxmlformats.org/officeDocument/2006/relationships/tags" Target="../tags/tag206.xml"/><Relationship Id="rId9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16.xml"/><Relationship Id="rId13" Type="http://schemas.openxmlformats.org/officeDocument/2006/relationships/image" Target="../media/image170.png"/><Relationship Id="rId18" Type="http://schemas.openxmlformats.org/officeDocument/2006/relationships/image" Target="../media/image174.png"/><Relationship Id="rId26" Type="http://schemas.openxmlformats.org/officeDocument/2006/relationships/image" Target="../media/image182.png"/><Relationship Id="rId3" Type="http://schemas.openxmlformats.org/officeDocument/2006/relationships/tags" Target="../tags/tag211.xml"/><Relationship Id="rId21" Type="http://schemas.openxmlformats.org/officeDocument/2006/relationships/image" Target="../media/image177.PNG"/><Relationship Id="rId7" Type="http://schemas.openxmlformats.org/officeDocument/2006/relationships/tags" Target="../tags/tag215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2" Type="http://schemas.openxmlformats.org/officeDocument/2006/relationships/tags" Target="../tags/tag210.xml"/><Relationship Id="rId16" Type="http://schemas.openxmlformats.org/officeDocument/2006/relationships/image" Target="../media/image172.png"/><Relationship Id="rId20" Type="http://schemas.openxmlformats.org/officeDocument/2006/relationships/image" Target="../media/image176.PNG"/><Relationship Id="rId1" Type="http://schemas.openxmlformats.org/officeDocument/2006/relationships/tags" Target="../tags/tag209.xml"/><Relationship Id="rId6" Type="http://schemas.openxmlformats.org/officeDocument/2006/relationships/tags" Target="../tags/tag214.xml"/><Relationship Id="rId11" Type="http://schemas.openxmlformats.org/officeDocument/2006/relationships/tags" Target="../tags/tag219.xml"/><Relationship Id="rId24" Type="http://schemas.openxmlformats.org/officeDocument/2006/relationships/image" Target="../media/image180.PNG"/><Relationship Id="rId5" Type="http://schemas.openxmlformats.org/officeDocument/2006/relationships/tags" Target="../tags/tag213.xml"/><Relationship Id="rId15" Type="http://schemas.openxmlformats.org/officeDocument/2006/relationships/image" Target="../media/image8.png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tags" Target="../tags/tag218.xml"/><Relationship Id="rId19" Type="http://schemas.openxmlformats.org/officeDocument/2006/relationships/image" Target="../media/image175.png"/><Relationship Id="rId4" Type="http://schemas.openxmlformats.org/officeDocument/2006/relationships/tags" Target="../tags/tag212.xml"/><Relationship Id="rId9" Type="http://schemas.openxmlformats.org/officeDocument/2006/relationships/tags" Target="../tags/tag217.xml"/><Relationship Id="rId14" Type="http://schemas.openxmlformats.org/officeDocument/2006/relationships/image" Target="../media/image171.png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9" Type="http://schemas.openxmlformats.org/officeDocument/2006/relationships/image" Target="../media/image188.png"/><Relationship Id="rId21" Type="http://schemas.openxmlformats.org/officeDocument/2006/relationships/tags" Target="../tags/tag240.xml"/><Relationship Id="rId34" Type="http://schemas.openxmlformats.org/officeDocument/2006/relationships/image" Target="../media/image186.png"/><Relationship Id="rId42" Type="http://schemas.openxmlformats.org/officeDocument/2006/relationships/image" Target="../media/image174.png"/><Relationship Id="rId47" Type="http://schemas.openxmlformats.org/officeDocument/2006/relationships/image" Target="../media/image156.png"/><Relationship Id="rId50" Type="http://schemas.openxmlformats.org/officeDocument/2006/relationships/image" Target="../media/image159.png"/><Relationship Id="rId7" Type="http://schemas.openxmlformats.org/officeDocument/2006/relationships/tags" Target="../tags/tag226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9" Type="http://schemas.openxmlformats.org/officeDocument/2006/relationships/tags" Target="../tags/tag248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32" Type="http://schemas.openxmlformats.org/officeDocument/2006/relationships/image" Target="../media/image9.png"/><Relationship Id="rId37" Type="http://schemas.openxmlformats.org/officeDocument/2006/relationships/image" Target="../media/image173.png"/><Relationship Id="rId40" Type="http://schemas.openxmlformats.org/officeDocument/2006/relationships/image" Target="../media/image189.png"/><Relationship Id="rId45" Type="http://schemas.openxmlformats.org/officeDocument/2006/relationships/image" Target="../media/image193.png"/><Relationship Id="rId53" Type="http://schemas.openxmlformats.org/officeDocument/2006/relationships/image" Target="../media/image196.png"/><Relationship Id="rId5" Type="http://schemas.openxmlformats.org/officeDocument/2006/relationships/tags" Target="../tags/tag224.xml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31" Type="http://schemas.openxmlformats.org/officeDocument/2006/relationships/image" Target="../media/image8.png"/><Relationship Id="rId44" Type="http://schemas.openxmlformats.org/officeDocument/2006/relationships/image" Target="../media/image192.png"/><Relationship Id="rId52" Type="http://schemas.openxmlformats.org/officeDocument/2006/relationships/image" Target="../media/image195.png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7.png"/><Relationship Id="rId43" Type="http://schemas.openxmlformats.org/officeDocument/2006/relationships/image" Target="../media/image191.png"/><Relationship Id="rId48" Type="http://schemas.openxmlformats.org/officeDocument/2006/relationships/image" Target="../media/image157.png"/><Relationship Id="rId8" Type="http://schemas.openxmlformats.org/officeDocument/2006/relationships/tags" Target="../tags/tag227.xml"/><Relationship Id="rId51" Type="http://schemas.openxmlformats.org/officeDocument/2006/relationships/image" Target="../media/image194.png"/><Relationship Id="rId3" Type="http://schemas.openxmlformats.org/officeDocument/2006/relationships/tags" Target="../tags/tag222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33" Type="http://schemas.openxmlformats.org/officeDocument/2006/relationships/image" Target="../media/image185.png"/><Relationship Id="rId38" Type="http://schemas.openxmlformats.org/officeDocument/2006/relationships/image" Target="../media/image170.png"/><Relationship Id="rId46" Type="http://schemas.openxmlformats.org/officeDocument/2006/relationships/image" Target="../media/image155.png"/><Relationship Id="rId20" Type="http://schemas.openxmlformats.org/officeDocument/2006/relationships/tags" Target="../tags/tag239.xml"/><Relationship Id="rId41" Type="http://schemas.openxmlformats.org/officeDocument/2006/relationships/image" Target="../media/image190.png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tags" Target="../tags/tag247.xml"/><Relationship Id="rId36" Type="http://schemas.openxmlformats.org/officeDocument/2006/relationships/image" Target="../media/image172.png"/><Relationship Id="rId49" Type="http://schemas.openxmlformats.org/officeDocument/2006/relationships/image" Target="../media/image15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61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51.xml"/><Relationship Id="rId21" Type="http://schemas.openxmlformats.org/officeDocument/2006/relationships/image" Target="../media/image23.png"/><Relationship Id="rId34" Type="http://schemas.openxmlformats.org/officeDocument/2006/relationships/image" Target="../media/image203.png"/><Relationship Id="rId7" Type="http://schemas.openxmlformats.org/officeDocument/2006/relationships/tags" Target="../tags/tag255.xml"/><Relationship Id="rId12" Type="http://schemas.openxmlformats.org/officeDocument/2006/relationships/tags" Target="../tags/tag260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22.png"/><Relationship Id="rId2" Type="http://schemas.openxmlformats.org/officeDocument/2006/relationships/tags" Target="../tags/tag250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tags" Target="../tags/tag259.xml"/><Relationship Id="rId24" Type="http://schemas.openxmlformats.org/officeDocument/2006/relationships/image" Target="../media/image26.png"/><Relationship Id="rId32" Type="http://schemas.openxmlformats.org/officeDocument/2006/relationships/image" Target="../media/image202.svg"/><Relationship Id="rId5" Type="http://schemas.openxmlformats.org/officeDocument/2006/relationships/tags" Target="../tags/tag253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58.xml"/><Relationship Id="rId19" Type="http://schemas.openxmlformats.org/officeDocument/2006/relationships/image" Target="../media/image197.png"/><Relationship Id="rId31" Type="http://schemas.openxmlformats.org/officeDocument/2006/relationships/image" Target="../media/image201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tags" Target="../tags/tag262.xml"/><Relationship Id="rId22" Type="http://schemas.openxmlformats.org/officeDocument/2006/relationships/image" Target="../media/image198.png"/><Relationship Id="rId27" Type="http://schemas.openxmlformats.org/officeDocument/2006/relationships/image" Target="../media/image199.png"/><Relationship Id="rId30" Type="http://schemas.openxmlformats.org/officeDocument/2006/relationships/image" Target="../media/image200.png"/><Relationship Id="rId35" Type="http://schemas.openxmlformats.org/officeDocument/2006/relationships/image" Target="../media/image204.png"/><Relationship Id="rId8" Type="http://schemas.openxmlformats.org/officeDocument/2006/relationships/tags" Target="../tags/tag25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75.xml"/><Relationship Id="rId18" Type="http://schemas.openxmlformats.org/officeDocument/2006/relationships/tags" Target="../tags/tag280.xml"/><Relationship Id="rId26" Type="http://schemas.openxmlformats.org/officeDocument/2006/relationships/tags" Target="../tags/tag288.xml"/><Relationship Id="rId39" Type="http://schemas.openxmlformats.org/officeDocument/2006/relationships/image" Target="../media/image215.png"/><Relationship Id="rId21" Type="http://schemas.openxmlformats.org/officeDocument/2006/relationships/tags" Target="../tags/tag283.xml"/><Relationship Id="rId34" Type="http://schemas.openxmlformats.org/officeDocument/2006/relationships/image" Target="../media/image210.png"/><Relationship Id="rId42" Type="http://schemas.openxmlformats.org/officeDocument/2006/relationships/image" Target="../media/image218.png"/><Relationship Id="rId47" Type="http://schemas.openxmlformats.org/officeDocument/2006/relationships/image" Target="../media/image223.png"/><Relationship Id="rId7" Type="http://schemas.openxmlformats.org/officeDocument/2006/relationships/tags" Target="../tags/tag269.xml"/><Relationship Id="rId2" Type="http://schemas.openxmlformats.org/officeDocument/2006/relationships/tags" Target="../tags/tag264.xml"/><Relationship Id="rId16" Type="http://schemas.openxmlformats.org/officeDocument/2006/relationships/tags" Target="../tags/tag278.xml"/><Relationship Id="rId29" Type="http://schemas.openxmlformats.org/officeDocument/2006/relationships/image" Target="../media/image18.svg"/><Relationship Id="rId1" Type="http://schemas.openxmlformats.org/officeDocument/2006/relationships/tags" Target="../tags/tag263.xml"/><Relationship Id="rId6" Type="http://schemas.openxmlformats.org/officeDocument/2006/relationships/tags" Target="../tags/tag268.xml"/><Relationship Id="rId11" Type="http://schemas.openxmlformats.org/officeDocument/2006/relationships/tags" Target="../tags/tag273.xml"/><Relationship Id="rId24" Type="http://schemas.openxmlformats.org/officeDocument/2006/relationships/tags" Target="../tags/tag286.xml"/><Relationship Id="rId32" Type="http://schemas.openxmlformats.org/officeDocument/2006/relationships/image" Target="../media/image208.png"/><Relationship Id="rId37" Type="http://schemas.openxmlformats.org/officeDocument/2006/relationships/image" Target="../media/image213.png"/><Relationship Id="rId40" Type="http://schemas.openxmlformats.org/officeDocument/2006/relationships/image" Target="../media/image216.png"/><Relationship Id="rId45" Type="http://schemas.openxmlformats.org/officeDocument/2006/relationships/image" Target="../media/image221.png"/><Relationship Id="rId5" Type="http://schemas.openxmlformats.org/officeDocument/2006/relationships/tags" Target="../tags/tag267.xml"/><Relationship Id="rId15" Type="http://schemas.openxmlformats.org/officeDocument/2006/relationships/tags" Target="../tags/tag277.xml"/><Relationship Id="rId23" Type="http://schemas.openxmlformats.org/officeDocument/2006/relationships/tags" Target="../tags/tag285.xml"/><Relationship Id="rId28" Type="http://schemas.openxmlformats.org/officeDocument/2006/relationships/image" Target="../media/image17.png"/><Relationship Id="rId36" Type="http://schemas.openxmlformats.org/officeDocument/2006/relationships/image" Target="../media/image212.png"/><Relationship Id="rId10" Type="http://schemas.openxmlformats.org/officeDocument/2006/relationships/tags" Target="../tags/tag272.xml"/><Relationship Id="rId19" Type="http://schemas.openxmlformats.org/officeDocument/2006/relationships/tags" Target="../tags/tag281.xml"/><Relationship Id="rId31" Type="http://schemas.openxmlformats.org/officeDocument/2006/relationships/image" Target="../media/image207.png"/><Relationship Id="rId44" Type="http://schemas.openxmlformats.org/officeDocument/2006/relationships/image" Target="../media/image220.png"/><Relationship Id="rId4" Type="http://schemas.openxmlformats.org/officeDocument/2006/relationships/tags" Target="../tags/tag266.xml"/><Relationship Id="rId9" Type="http://schemas.openxmlformats.org/officeDocument/2006/relationships/tags" Target="../tags/tag271.xml"/><Relationship Id="rId14" Type="http://schemas.openxmlformats.org/officeDocument/2006/relationships/tags" Target="../tags/tag276.xml"/><Relationship Id="rId22" Type="http://schemas.openxmlformats.org/officeDocument/2006/relationships/tags" Target="../tags/tag284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206.png"/><Relationship Id="rId35" Type="http://schemas.openxmlformats.org/officeDocument/2006/relationships/image" Target="../media/image211.png"/><Relationship Id="rId43" Type="http://schemas.openxmlformats.org/officeDocument/2006/relationships/image" Target="../media/image219.png"/><Relationship Id="rId8" Type="http://schemas.openxmlformats.org/officeDocument/2006/relationships/tags" Target="../tags/tag270.xml"/><Relationship Id="rId3" Type="http://schemas.openxmlformats.org/officeDocument/2006/relationships/tags" Target="../tags/tag265.xml"/><Relationship Id="rId12" Type="http://schemas.openxmlformats.org/officeDocument/2006/relationships/tags" Target="../tags/tag274.xml"/><Relationship Id="rId17" Type="http://schemas.openxmlformats.org/officeDocument/2006/relationships/tags" Target="../tags/tag279.xml"/><Relationship Id="rId25" Type="http://schemas.openxmlformats.org/officeDocument/2006/relationships/tags" Target="../tags/tag287.xml"/><Relationship Id="rId33" Type="http://schemas.openxmlformats.org/officeDocument/2006/relationships/image" Target="../media/image209.png"/><Relationship Id="rId38" Type="http://schemas.openxmlformats.org/officeDocument/2006/relationships/image" Target="../media/image214.png"/><Relationship Id="rId46" Type="http://schemas.openxmlformats.org/officeDocument/2006/relationships/image" Target="../media/image222.png"/><Relationship Id="rId20" Type="http://schemas.openxmlformats.org/officeDocument/2006/relationships/tags" Target="../tags/tag282.xml"/><Relationship Id="rId41" Type="http://schemas.openxmlformats.org/officeDocument/2006/relationships/image" Target="../media/image2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" Type="http://schemas.openxmlformats.org/officeDocument/2006/relationships/tags" Target="../tags/tag290.xml"/><Relationship Id="rId16" Type="http://schemas.openxmlformats.org/officeDocument/2006/relationships/image" Target="../media/image230.png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image" Target="../media/image225.png"/><Relationship Id="rId5" Type="http://schemas.openxmlformats.org/officeDocument/2006/relationships/tags" Target="../tags/tag293.xml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tags" Target="../tags/tag29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299.xml"/><Relationship Id="rId7" Type="http://schemas.openxmlformats.org/officeDocument/2006/relationships/image" Target="../media/image235.png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7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tags" Target="../tags/tag312.xml"/><Relationship Id="rId18" Type="http://schemas.openxmlformats.org/officeDocument/2006/relationships/image" Target="../media/image234.png"/><Relationship Id="rId26" Type="http://schemas.openxmlformats.org/officeDocument/2006/relationships/image" Target="../media/image200.png"/><Relationship Id="rId3" Type="http://schemas.openxmlformats.org/officeDocument/2006/relationships/tags" Target="../tags/tag302.xml"/><Relationship Id="rId21" Type="http://schemas.openxmlformats.org/officeDocument/2006/relationships/image" Target="../media/image239.png"/><Relationship Id="rId7" Type="http://schemas.openxmlformats.org/officeDocument/2006/relationships/tags" Target="../tags/tag306.xml"/><Relationship Id="rId12" Type="http://schemas.openxmlformats.org/officeDocument/2006/relationships/tags" Target="../tags/tag311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42.png"/><Relationship Id="rId2" Type="http://schemas.openxmlformats.org/officeDocument/2006/relationships/tags" Target="../tags/tag301.xml"/><Relationship Id="rId16" Type="http://schemas.openxmlformats.org/officeDocument/2006/relationships/image" Target="../media/image25.png"/><Relationship Id="rId20" Type="http://schemas.openxmlformats.org/officeDocument/2006/relationships/image" Target="../media/image238.png"/><Relationship Id="rId29" Type="http://schemas.openxmlformats.org/officeDocument/2006/relationships/image" Target="../media/image30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tags" Target="../tags/tag310.xml"/><Relationship Id="rId24" Type="http://schemas.openxmlformats.org/officeDocument/2006/relationships/image" Target="../media/image17.png"/><Relationship Id="rId32" Type="http://schemas.openxmlformats.org/officeDocument/2006/relationships/image" Target="../media/image241.png"/><Relationship Id="rId5" Type="http://schemas.openxmlformats.org/officeDocument/2006/relationships/tags" Target="../tags/tag30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03.png"/><Relationship Id="rId28" Type="http://schemas.openxmlformats.org/officeDocument/2006/relationships/image" Target="../media/image29.png"/><Relationship Id="rId10" Type="http://schemas.openxmlformats.org/officeDocument/2006/relationships/tags" Target="../tags/tag309.xml"/><Relationship Id="rId19" Type="http://schemas.openxmlformats.org/officeDocument/2006/relationships/image" Target="../media/image233.png"/><Relationship Id="rId31" Type="http://schemas.openxmlformats.org/officeDocument/2006/relationships/image" Target="../media/image240.png"/><Relationship Id="rId4" Type="http://schemas.openxmlformats.org/officeDocument/2006/relationships/tags" Target="../tags/tag303.xml"/><Relationship Id="rId9" Type="http://schemas.openxmlformats.org/officeDocument/2006/relationships/tags" Target="../tags/tag308.xml"/><Relationship Id="rId14" Type="http://schemas.openxmlformats.org/officeDocument/2006/relationships/tags" Target="../tags/tag313.xml"/><Relationship Id="rId22" Type="http://schemas.openxmlformats.org/officeDocument/2006/relationships/image" Target="../media/image122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30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g"/><Relationship Id="rId13" Type="http://schemas.openxmlformats.org/officeDocument/2006/relationships/image" Target="../media/image250.jpg"/><Relationship Id="rId3" Type="http://schemas.openxmlformats.org/officeDocument/2006/relationships/tags" Target="../tags/tag316.xml"/><Relationship Id="rId7" Type="http://schemas.openxmlformats.org/officeDocument/2006/relationships/image" Target="../media/image244.jpg"/><Relationship Id="rId12" Type="http://schemas.openxmlformats.org/officeDocument/2006/relationships/image" Target="../media/image249.jpg"/><Relationship Id="rId17" Type="http://schemas.openxmlformats.org/officeDocument/2006/relationships/image" Target="../media/image254.png"/><Relationship Id="rId2" Type="http://schemas.openxmlformats.org/officeDocument/2006/relationships/tags" Target="../tags/tag315.xml"/><Relationship Id="rId16" Type="http://schemas.openxmlformats.org/officeDocument/2006/relationships/image" Target="../media/image253.png"/><Relationship Id="rId1" Type="http://schemas.openxmlformats.org/officeDocument/2006/relationships/tags" Target="../tags/tag314.xml"/><Relationship Id="rId6" Type="http://schemas.openxmlformats.org/officeDocument/2006/relationships/image" Target="../media/image243.jpg"/><Relationship Id="rId11" Type="http://schemas.openxmlformats.org/officeDocument/2006/relationships/image" Target="../media/image24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52.png"/><Relationship Id="rId10" Type="http://schemas.openxmlformats.org/officeDocument/2006/relationships/image" Target="../media/image247.jpg"/><Relationship Id="rId4" Type="http://schemas.openxmlformats.org/officeDocument/2006/relationships/tags" Target="../tags/tag317.xml"/><Relationship Id="rId9" Type="http://schemas.openxmlformats.org/officeDocument/2006/relationships/image" Target="../media/image246.jpg"/><Relationship Id="rId14" Type="http://schemas.openxmlformats.org/officeDocument/2006/relationships/image" Target="../media/image2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25.xml"/><Relationship Id="rId13" Type="http://schemas.openxmlformats.org/officeDocument/2006/relationships/image" Target="../media/image247.jpg"/><Relationship Id="rId3" Type="http://schemas.openxmlformats.org/officeDocument/2006/relationships/tags" Target="../tags/tag320.xml"/><Relationship Id="rId7" Type="http://schemas.openxmlformats.org/officeDocument/2006/relationships/tags" Target="../tags/tag324.xml"/><Relationship Id="rId12" Type="http://schemas.openxmlformats.org/officeDocument/2006/relationships/image" Target="../media/image245.jpg"/><Relationship Id="rId17" Type="http://schemas.openxmlformats.org/officeDocument/2006/relationships/image" Target="../media/image258.png"/><Relationship Id="rId2" Type="http://schemas.openxmlformats.org/officeDocument/2006/relationships/tags" Target="../tags/tag319.xml"/><Relationship Id="rId16" Type="http://schemas.openxmlformats.org/officeDocument/2006/relationships/image" Target="../media/image257.png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image" Target="../media/image256.jpg"/><Relationship Id="rId5" Type="http://schemas.openxmlformats.org/officeDocument/2006/relationships/tags" Target="../tags/tag322.xml"/><Relationship Id="rId15" Type="http://schemas.openxmlformats.org/officeDocument/2006/relationships/image" Target="../media/image252.png"/><Relationship Id="rId10" Type="http://schemas.openxmlformats.org/officeDocument/2006/relationships/image" Target="../media/image255.jpg"/><Relationship Id="rId4" Type="http://schemas.openxmlformats.org/officeDocument/2006/relationships/tags" Target="../tags/tag32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61.png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" Type="http://schemas.openxmlformats.org/officeDocument/2006/relationships/tags" Target="../tags/tag327.xml"/><Relationship Id="rId16" Type="http://schemas.openxmlformats.org/officeDocument/2006/relationships/image" Target="../media/image264.png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image" Target="../media/image259.png"/><Relationship Id="rId5" Type="http://schemas.openxmlformats.org/officeDocument/2006/relationships/tags" Target="../tags/tag330.xml"/><Relationship Id="rId15" Type="http://schemas.openxmlformats.org/officeDocument/2006/relationships/image" Target="../media/image263.png"/><Relationship Id="rId10" Type="http://schemas.openxmlformats.org/officeDocument/2006/relationships/image" Target="../media/image252.png"/><Relationship Id="rId4" Type="http://schemas.openxmlformats.org/officeDocument/2006/relationships/tags" Target="../tags/tag329.xml"/><Relationship Id="rId9" Type="http://schemas.openxmlformats.org/officeDocument/2006/relationships/image" Target="../media/image251.png"/><Relationship Id="rId14" Type="http://schemas.openxmlformats.org/officeDocument/2006/relationships/image" Target="../media/image26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345.xml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9" Type="http://schemas.openxmlformats.org/officeDocument/2006/relationships/image" Target="../media/image287.png"/><Relationship Id="rId21" Type="http://schemas.openxmlformats.org/officeDocument/2006/relationships/image" Target="../media/image269.png"/><Relationship Id="rId34" Type="http://schemas.openxmlformats.org/officeDocument/2006/relationships/image" Target="../media/image282.png"/><Relationship Id="rId42" Type="http://schemas.openxmlformats.org/officeDocument/2006/relationships/image" Target="../media/image290.png"/><Relationship Id="rId7" Type="http://schemas.openxmlformats.org/officeDocument/2006/relationships/tags" Target="../tags/tag339.xml"/><Relationship Id="rId2" Type="http://schemas.openxmlformats.org/officeDocument/2006/relationships/tags" Target="../tags/tag334.xml"/><Relationship Id="rId16" Type="http://schemas.openxmlformats.org/officeDocument/2006/relationships/tags" Target="../tags/tag348.xml"/><Relationship Id="rId20" Type="http://schemas.openxmlformats.org/officeDocument/2006/relationships/image" Target="../media/image268.png"/><Relationship Id="rId29" Type="http://schemas.openxmlformats.org/officeDocument/2006/relationships/image" Target="../media/image277.png"/><Relationship Id="rId41" Type="http://schemas.openxmlformats.org/officeDocument/2006/relationships/image" Target="../media/image289.png"/><Relationship Id="rId1" Type="http://schemas.openxmlformats.org/officeDocument/2006/relationships/tags" Target="../tags/tag333.xml"/><Relationship Id="rId6" Type="http://schemas.openxmlformats.org/officeDocument/2006/relationships/tags" Target="../tags/tag338.xml"/><Relationship Id="rId11" Type="http://schemas.openxmlformats.org/officeDocument/2006/relationships/tags" Target="../tags/tag343.xml"/><Relationship Id="rId24" Type="http://schemas.openxmlformats.org/officeDocument/2006/relationships/image" Target="../media/image272.png"/><Relationship Id="rId32" Type="http://schemas.openxmlformats.org/officeDocument/2006/relationships/image" Target="../media/image280.png"/><Relationship Id="rId37" Type="http://schemas.openxmlformats.org/officeDocument/2006/relationships/image" Target="../media/image285.png"/><Relationship Id="rId40" Type="http://schemas.openxmlformats.org/officeDocument/2006/relationships/image" Target="../media/image288.png"/><Relationship Id="rId5" Type="http://schemas.openxmlformats.org/officeDocument/2006/relationships/tags" Target="../tags/tag337.xml"/><Relationship Id="rId15" Type="http://schemas.openxmlformats.org/officeDocument/2006/relationships/tags" Target="../tags/tag347.xml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36" Type="http://schemas.openxmlformats.org/officeDocument/2006/relationships/image" Target="../media/image284.png"/><Relationship Id="rId10" Type="http://schemas.openxmlformats.org/officeDocument/2006/relationships/tags" Target="../tags/tag342.xml"/><Relationship Id="rId19" Type="http://schemas.openxmlformats.org/officeDocument/2006/relationships/image" Target="../media/image267.png"/><Relationship Id="rId31" Type="http://schemas.openxmlformats.org/officeDocument/2006/relationships/image" Target="../media/image279.png"/><Relationship Id="rId4" Type="http://schemas.openxmlformats.org/officeDocument/2006/relationships/tags" Target="../tags/tag336.xml"/><Relationship Id="rId9" Type="http://schemas.openxmlformats.org/officeDocument/2006/relationships/tags" Target="../tags/tag341.xml"/><Relationship Id="rId14" Type="http://schemas.openxmlformats.org/officeDocument/2006/relationships/tags" Target="../tags/tag346.xml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8.png"/><Relationship Id="rId35" Type="http://schemas.openxmlformats.org/officeDocument/2006/relationships/image" Target="../media/image283.png"/><Relationship Id="rId43" Type="http://schemas.openxmlformats.org/officeDocument/2006/relationships/image" Target="../media/image291.png"/><Relationship Id="rId8" Type="http://schemas.openxmlformats.org/officeDocument/2006/relationships/tags" Target="../tags/tag340.xml"/><Relationship Id="rId3" Type="http://schemas.openxmlformats.org/officeDocument/2006/relationships/tags" Target="../tags/tag335.xml"/><Relationship Id="rId12" Type="http://schemas.openxmlformats.org/officeDocument/2006/relationships/tags" Target="../tags/tag344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73.png"/><Relationship Id="rId33" Type="http://schemas.openxmlformats.org/officeDocument/2006/relationships/image" Target="../media/image281.png"/><Relationship Id="rId38" Type="http://schemas.openxmlformats.org/officeDocument/2006/relationships/image" Target="../media/image286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5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tags" Target="../tags/tag351.xml"/><Relationship Id="rId21" Type="http://schemas.openxmlformats.org/officeDocument/2006/relationships/image" Target="../media/image269.png"/><Relationship Id="rId34" Type="http://schemas.openxmlformats.org/officeDocument/2006/relationships/image" Target="../media/image306.png"/><Relationship Id="rId7" Type="http://schemas.openxmlformats.org/officeDocument/2006/relationships/tags" Target="../tags/tag355.xml"/><Relationship Id="rId12" Type="http://schemas.openxmlformats.org/officeDocument/2006/relationships/image" Target="../media/image294.png"/><Relationship Id="rId17" Type="http://schemas.openxmlformats.org/officeDocument/2006/relationships/image" Target="../media/image298.png"/><Relationship Id="rId25" Type="http://schemas.openxmlformats.org/officeDocument/2006/relationships/image" Target="../media/image273.png"/><Relationship Id="rId33" Type="http://schemas.openxmlformats.org/officeDocument/2006/relationships/image" Target="../media/image305.png"/><Relationship Id="rId2" Type="http://schemas.openxmlformats.org/officeDocument/2006/relationships/tags" Target="../tags/tag350.xml"/><Relationship Id="rId16" Type="http://schemas.openxmlformats.org/officeDocument/2006/relationships/image" Target="../media/image297.png"/><Relationship Id="rId20" Type="http://schemas.openxmlformats.org/officeDocument/2006/relationships/image" Target="../media/image268.png"/><Relationship Id="rId29" Type="http://schemas.openxmlformats.org/officeDocument/2006/relationships/image" Target="../media/image301.png"/><Relationship Id="rId1" Type="http://schemas.openxmlformats.org/officeDocument/2006/relationships/tags" Target="../tags/tag349.xml"/><Relationship Id="rId6" Type="http://schemas.openxmlformats.org/officeDocument/2006/relationships/tags" Target="../tags/tag354.xml"/><Relationship Id="rId11" Type="http://schemas.openxmlformats.org/officeDocument/2006/relationships/image" Target="../media/image293.png"/><Relationship Id="rId24" Type="http://schemas.openxmlformats.org/officeDocument/2006/relationships/image" Target="../media/image272.png"/><Relationship Id="rId32" Type="http://schemas.openxmlformats.org/officeDocument/2006/relationships/image" Target="../media/image304.png"/><Relationship Id="rId5" Type="http://schemas.openxmlformats.org/officeDocument/2006/relationships/tags" Target="../tags/tag353.xml"/><Relationship Id="rId15" Type="http://schemas.openxmlformats.org/officeDocument/2006/relationships/image" Target="../media/image161.png"/><Relationship Id="rId23" Type="http://schemas.openxmlformats.org/officeDocument/2006/relationships/image" Target="../media/image271.png"/><Relationship Id="rId28" Type="http://schemas.openxmlformats.org/officeDocument/2006/relationships/image" Target="../media/image300.png"/><Relationship Id="rId10" Type="http://schemas.openxmlformats.org/officeDocument/2006/relationships/image" Target="../media/image292.png"/><Relationship Id="rId19" Type="http://schemas.openxmlformats.org/officeDocument/2006/relationships/image" Target="../media/image267.png"/><Relationship Id="rId31" Type="http://schemas.openxmlformats.org/officeDocument/2006/relationships/image" Target="../media/image303.png"/><Relationship Id="rId4" Type="http://schemas.openxmlformats.org/officeDocument/2006/relationships/tags" Target="../tags/tag35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96.png"/><Relationship Id="rId22" Type="http://schemas.openxmlformats.org/officeDocument/2006/relationships/image" Target="../media/image270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8" Type="http://schemas.openxmlformats.org/officeDocument/2006/relationships/tags" Target="../tags/tag35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jpg"/><Relationship Id="rId13" Type="http://schemas.openxmlformats.org/officeDocument/2006/relationships/image" Target="../media/image319.jpg"/><Relationship Id="rId18" Type="http://schemas.openxmlformats.org/officeDocument/2006/relationships/image" Target="../media/image324.jpg"/><Relationship Id="rId3" Type="http://schemas.openxmlformats.org/officeDocument/2006/relationships/image" Target="../media/image309.jpg"/><Relationship Id="rId21" Type="http://schemas.openxmlformats.org/officeDocument/2006/relationships/image" Target="../media/image327.jpg"/><Relationship Id="rId7" Type="http://schemas.openxmlformats.org/officeDocument/2006/relationships/image" Target="../media/image313.jpg"/><Relationship Id="rId12" Type="http://schemas.openxmlformats.org/officeDocument/2006/relationships/image" Target="../media/image318.jpg"/><Relationship Id="rId17" Type="http://schemas.openxmlformats.org/officeDocument/2006/relationships/image" Target="../media/image323.jpg"/><Relationship Id="rId2" Type="http://schemas.openxmlformats.org/officeDocument/2006/relationships/image" Target="../media/image308.jpg"/><Relationship Id="rId16" Type="http://schemas.openxmlformats.org/officeDocument/2006/relationships/image" Target="../media/image322.jpg"/><Relationship Id="rId20" Type="http://schemas.openxmlformats.org/officeDocument/2006/relationships/image" Target="../media/image3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2.jpg"/><Relationship Id="rId11" Type="http://schemas.openxmlformats.org/officeDocument/2006/relationships/image" Target="../media/image317.jpg"/><Relationship Id="rId5" Type="http://schemas.openxmlformats.org/officeDocument/2006/relationships/image" Target="../media/image311.jpg"/><Relationship Id="rId15" Type="http://schemas.openxmlformats.org/officeDocument/2006/relationships/image" Target="../media/image321.jpg"/><Relationship Id="rId10" Type="http://schemas.openxmlformats.org/officeDocument/2006/relationships/image" Target="../media/image316.jpg"/><Relationship Id="rId19" Type="http://schemas.openxmlformats.org/officeDocument/2006/relationships/image" Target="../media/image325.jpg"/><Relationship Id="rId4" Type="http://schemas.openxmlformats.org/officeDocument/2006/relationships/image" Target="../media/image310.jpg"/><Relationship Id="rId9" Type="http://schemas.openxmlformats.org/officeDocument/2006/relationships/image" Target="../media/image315.jpg"/><Relationship Id="rId14" Type="http://schemas.openxmlformats.org/officeDocument/2006/relationships/image" Target="../media/image3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image" Target="../media/image72.png"/><Relationship Id="rId26" Type="http://schemas.openxmlformats.org/officeDocument/2006/relationships/image" Target="../media/image78.png"/><Relationship Id="rId3" Type="http://schemas.openxmlformats.org/officeDocument/2006/relationships/tags" Target="../tags/tag88.xml"/><Relationship Id="rId21" Type="http://schemas.openxmlformats.org/officeDocument/2006/relationships/image" Target="../media/image75.png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77.png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image" Target="../media/image74.png"/><Relationship Id="rId29" Type="http://schemas.openxmlformats.org/officeDocument/2006/relationships/image" Target="../media/image81.png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image" Target="../media/image9.png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image" Target="../media/image8.png"/><Relationship Id="rId28" Type="http://schemas.openxmlformats.org/officeDocument/2006/relationships/image" Target="../media/image80.png"/><Relationship Id="rId10" Type="http://schemas.openxmlformats.org/officeDocument/2006/relationships/tags" Target="../tags/tag95.xml"/><Relationship Id="rId19" Type="http://schemas.openxmlformats.org/officeDocument/2006/relationships/image" Target="../media/image73.png"/><Relationship Id="rId31" Type="http://schemas.openxmlformats.org/officeDocument/2006/relationships/image" Target="../media/image83.png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image" Target="../media/image76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84.jpg"/><Relationship Id="rId18" Type="http://schemas.openxmlformats.org/officeDocument/2006/relationships/image" Target="../media/image89.jpg"/><Relationship Id="rId26" Type="http://schemas.openxmlformats.org/officeDocument/2006/relationships/image" Target="../media/image97.png"/><Relationship Id="rId3" Type="http://schemas.openxmlformats.org/officeDocument/2006/relationships/tags" Target="../tags/tag104.xml"/><Relationship Id="rId21" Type="http://schemas.openxmlformats.org/officeDocument/2006/relationships/image" Target="../media/image92.png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8.jpg"/><Relationship Id="rId25" Type="http://schemas.openxmlformats.org/officeDocument/2006/relationships/image" Target="../media/image96.png"/><Relationship Id="rId2" Type="http://schemas.openxmlformats.org/officeDocument/2006/relationships/tags" Target="../tags/tag103.xml"/><Relationship Id="rId16" Type="http://schemas.openxmlformats.org/officeDocument/2006/relationships/image" Target="../media/image87.jpg"/><Relationship Id="rId20" Type="http://schemas.openxmlformats.org/officeDocument/2006/relationships/image" Target="../media/image91.png"/><Relationship Id="rId29" Type="http://schemas.openxmlformats.org/officeDocument/2006/relationships/image" Target="../media/image100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95.png"/><Relationship Id="rId5" Type="http://schemas.openxmlformats.org/officeDocument/2006/relationships/tags" Target="../tags/tag106.xml"/><Relationship Id="rId15" Type="http://schemas.openxmlformats.org/officeDocument/2006/relationships/image" Target="../media/image86.jpg"/><Relationship Id="rId23" Type="http://schemas.openxmlformats.org/officeDocument/2006/relationships/image" Target="../media/image94.png"/><Relationship Id="rId28" Type="http://schemas.openxmlformats.org/officeDocument/2006/relationships/image" Target="../media/image99.jpg"/><Relationship Id="rId10" Type="http://schemas.openxmlformats.org/officeDocument/2006/relationships/tags" Target="../tags/tag111.xml"/><Relationship Id="rId19" Type="http://schemas.openxmlformats.org/officeDocument/2006/relationships/image" Target="../media/image90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85.jp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image" Target="../media/image102.png"/><Relationship Id="rId18" Type="http://schemas.openxmlformats.org/officeDocument/2006/relationships/image" Target="../media/image107.jpg"/><Relationship Id="rId26" Type="http://schemas.openxmlformats.org/officeDocument/2006/relationships/image" Target="../media/image114.jpg"/><Relationship Id="rId3" Type="http://schemas.openxmlformats.org/officeDocument/2006/relationships/tags" Target="../tags/tag115.xml"/><Relationship Id="rId21" Type="http://schemas.openxmlformats.org/officeDocument/2006/relationships/image" Target="../media/image110.png"/><Relationship Id="rId7" Type="http://schemas.openxmlformats.org/officeDocument/2006/relationships/tags" Target="../tags/tag119.xml"/><Relationship Id="rId12" Type="http://schemas.openxmlformats.org/officeDocument/2006/relationships/image" Target="../media/image101.jpg"/><Relationship Id="rId17" Type="http://schemas.openxmlformats.org/officeDocument/2006/relationships/image" Target="../media/image106.png"/><Relationship Id="rId25" Type="http://schemas.openxmlformats.org/officeDocument/2006/relationships/image" Target="../media/image113.png"/><Relationship Id="rId2" Type="http://schemas.openxmlformats.org/officeDocument/2006/relationships/tags" Target="../tags/tag114.xml"/><Relationship Id="rId16" Type="http://schemas.openxmlformats.org/officeDocument/2006/relationships/image" Target="../media/image105.jpg"/><Relationship Id="rId20" Type="http://schemas.openxmlformats.org/officeDocument/2006/relationships/image" Target="../media/image109.jpg"/><Relationship Id="rId29" Type="http://schemas.openxmlformats.org/officeDocument/2006/relationships/image" Target="../media/image117.pn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12.jpg"/><Relationship Id="rId5" Type="http://schemas.openxmlformats.org/officeDocument/2006/relationships/tags" Target="../tags/tag117.xml"/><Relationship Id="rId15" Type="http://schemas.openxmlformats.org/officeDocument/2006/relationships/image" Target="../media/image104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tags" Target="../tags/tag122.xml"/><Relationship Id="rId19" Type="http://schemas.openxmlformats.org/officeDocument/2006/relationships/image" Target="../media/image108.pn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image" Target="../media/image103.jpg"/><Relationship Id="rId22" Type="http://schemas.openxmlformats.org/officeDocument/2006/relationships/image" Target="../media/image99.jpg"/><Relationship Id="rId27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7F5FA7A-385B-4CEF-A3B0-9490CB412D39}"/>
              </a:ext>
            </a:extLst>
          </p:cNvPr>
          <p:cNvGrpSpPr/>
          <p:nvPr/>
        </p:nvGrpSpPr>
        <p:grpSpPr>
          <a:xfrm>
            <a:off x="3288718" y="1566963"/>
            <a:ext cx="10750261" cy="5254043"/>
            <a:chOff x="1536282" y="-494868"/>
            <a:chExt cx="10750261" cy="5254043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028900"/>
              <a:ext cx="2578692" cy="231093"/>
            </a:xfrm>
            <a:prstGeom prst="rect">
              <a:avLst/>
            </a:prstGeom>
          </p:spPr>
        </p:pic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B260E0AF-3585-45ED-A3EC-484FBB25B6D1}"/>
                </a:ext>
              </a:extLst>
            </p:cNvPr>
            <p:cNvCxnSpPr>
              <a:cxnSpLocks/>
            </p:cNvCxnSpPr>
            <p:nvPr/>
          </p:nvCxnSpPr>
          <p:spPr>
            <a:xfrm>
              <a:off x="3439570" y="373493"/>
              <a:ext cx="2903761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DC0EFC2-8F44-4F0D-9422-05E7B08F5D9A}"/>
                </a:ext>
              </a:extLst>
            </p:cNvPr>
            <p:cNvSpPr/>
            <p:nvPr/>
          </p:nvSpPr>
          <p:spPr>
            <a:xfrm>
              <a:off x="8384161" y="-134512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8CDD791A-C23A-4F94-B90B-11FAD4A75E1C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672877" y="230230"/>
              <a:ext cx="1215163" cy="122560"/>
            </a:xfrm>
            <a:prstGeom prst="rect">
              <a:avLst/>
            </a:prstGeom>
          </p:spPr>
        </p:pic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04630976-F684-4A4E-A3B6-2195444E3F43}"/>
                </a:ext>
              </a:extLst>
            </p:cNvPr>
            <p:cNvSpPr/>
            <p:nvPr/>
          </p:nvSpPr>
          <p:spPr>
            <a:xfrm>
              <a:off x="2066523" y="-144899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A9E531FB-F49C-48D5-80E7-2BEF497C9B0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49454" y="216000"/>
              <a:ext cx="1212569" cy="120430"/>
            </a:xfrm>
            <a:prstGeom prst="rect">
              <a:avLst/>
            </a:prstGeom>
          </p:spPr>
        </p:pic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45AB10DD-E6A2-4096-8D8C-5AD0BDCFFDC9}"/>
                </a:ext>
              </a:extLst>
            </p:cNvPr>
            <p:cNvSpPr/>
            <p:nvPr/>
          </p:nvSpPr>
          <p:spPr>
            <a:xfrm>
              <a:off x="311125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E7A66485-1B93-48B4-98D0-4619F8DA162A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354824" y="180000"/>
              <a:ext cx="1297760" cy="121096"/>
            </a:xfrm>
            <a:prstGeom prst="rect">
              <a:avLst/>
            </a:prstGeom>
          </p:spPr>
        </p:pic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81E8633A-4DEE-4F1D-AFE7-588D345B1337}"/>
                </a:ext>
              </a:extLst>
            </p:cNvPr>
            <p:cNvSpPr/>
            <p:nvPr/>
          </p:nvSpPr>
          <p:spPr>
            <a:xfrm>
              <a:off x="2561890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6" name="Grafik 75">
              <a:extLst>
                <a:ext uri="{FF2B5EF4-FFF2-40B4-BE49-F238E27FC236}">
                  <a16:creationId xmlns:a16="http://schemas.microsoft.com/office/drawing/2014/main" id="{71E21CA4-21AC-4D96-A7B6-4323593EA411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805099" y="180000"/>
              <a:ext cx="1297760" cy="121096"/>
            </a:xfrm>
            <a:prstGeom prst="rect">
              <a:avLst/>
            </a:prstGeom>
          </p:spPr>
        </p:pic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50752FC7-98D5-4CC4-AFFD-D93457810A82}"/>
                </a:ext>
              </a:extLst>
            </p:cNvPr>
            <p:cNvSpPr/>
            <p:nvPr/>
          </p:nvSpPr>
          <p:spPr>
            <a:xfrm>
              <a:off x="4290570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6" name="Grafik 85">
              <a:extLst>
                <a:ext uri="{FF2B5EF4-FFF2-40B4-BE49-F238E27FC236}">
                  <a16:creationId xmlns:a16="http://schemas.microsoft.com/office/drawing/2014/main" id="{363089D4-2845-47EE-A2F6-E6A4170CEA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7565" y="3819115"/>
              <a:ext cx="1710633" cy="169487"/>
            </a:xfrm>
            <a:prstGeom prst="rect">
              <a:avLst/>
            </a:prstGeom>
          </p:spPr>
        </p:pic>
        <p:sp>
          <p:nvSpPr>
            <p:cNvPr id="99" name="Rechteck 98">
              <a:extLst>
                <a:ext uri="{FF2B5EF4-FFF2-40B4-BE49-F238E27FC236}">
                  <a16:creationId xmlns:a16="http://schemas.microsoft.com/office/drawing/2014/main" id="{2A692517-9057-4289-8FCC-903D32193F35}"/>
                </a:ext>
              </a:extLst>
            </p:cNvPr>
            <p:cNvSpPr/>
            <p:nvPr/>
          </p:nvSpPr>
          <p:spPr>
            <a:xfrm>
              <a:off x="4928203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0" name="Grafik 99">
              <a:extLst>
                <a:ext uri="{FF2B5EF4-FFF2-40B4-BE49-F238E27FC236}">
                  <a16:creationId xmlns:a16="http://schemas.microsoft.com/office/drawing/2014/main" id="{A8B54BBD-5D33-4A82-B63F-0DC5CCDB3A12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68543" y="3819115"/>
              <a:ext cx="1710633" cy="169487"/>
            </a:xfrm>
            <a:prstGeom prst="rect">
              <a:avLst/>
            </a:prstGeom>
          </p:spPr>
        </p:pic>
        <p:sp>
          <p:nvSpPr>
            <p:cNvPr id="101" name="Rechteck 100">
              <a:extLst>
                <a:ext uri="{FF2B5EF4-FFF2-40B4-BE49-F238E27FC236}">
                  <a16:creationId xmlns:a16="http://schemas.microsoft.com/office/drawing/2014/main" id="{8C7EE385-C1B1-4C71-837E-02E612782C03}"/>
                </a:ext>
              </a:extLst>
            </p:cNvPr>
            <p:cNvSpPr/>
            <p:nvPr/>
          </p:nvSpPr>
          <p:spPr>
            <a:xfrm>
              <a:off x="5566157" y="3721150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DD8C9E-607A-4EB9-A235-66E3F3DF44F3}"/>
                </a:ext>
              </a:extLst>
            </p:cNvPr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606497" y="3819115"/>
              <a:ext cx="1710633" cy="169487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917C513-FED2-4A9D-AC8E-DE07345BCDAA}"/>
                </a:ext>
              </a:extLst>
            </p:cNvPr>
            <p:cNvSpPr/>
            <p:nvPr/>
          </p:nvSpPr>
          <p:spPr>
            <a:xfrm>
              <a:off x="6737118" y="-144899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2D41D9B5-5AC8-48B2-A1B3-2D423ACBA3CA}"/>
                </a:ext>
              </a:extLst>
            </p:cNvPr>
            <p:cNvSpPr/>
            <p:nvPr/>
          </p:nvSpPr>
          <p:spPr>
            <a:xfrm>
              <a:off x="6647118" y="-144899"/>
              <a:ext cx="9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13DA4467-EC3D-417A-91B6-4CBE06725825}"/>
                </a:ext>
              </a:extLst>
            </p:cNvPr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49647" y="134326"/>
              <a:ext cx="1381680" cy="123291"/>
            </a:xfrm>
            <a:prstGeom prst="rect">
              <a:avLst/>
            </a:prstGeom>
          </p:spPr>
        </p:pic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54FD4DCA-1D5D-4002-8249-B6EE8D5B6098}"/>
                </a:ext>
              </a:extLst>
            </p:cNvPr>
            <p:cNvSpPr/>
            <p:nvPr/>
          </p:nvSpPr>
          <p:spPr>
            <a:xfrm>
              <a:off x="7283500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90B271C4-7033-4AF4-B7C5-54E807D58E6D}"/>
                </a:ext>
              </a:extLst>
            </p:cNvPr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527473" y="186122"/>
              <a:ext cx="1299337" cy="122499"/>
            </a:xfrm>
            <a:prstGeom prst="rect">
              <a:avLst/>
            </a:prstGeom>
          </p:spPr>
        </p:pic>
        <p:sp>
          <p:nvSpPr>
            <p:cNvPr id="141" name="Rechteck 140">
              <a:extLst>
                <a:ext uri="{FF2B5EF4-FFF2-40B4-BE49-F238E27FC236}">
                  <a16:creationId xmlns:a16="http://schemas.microsoft.com/office/drawing/2014/main" id="{DA13D10F-7F1A-4F90-904E-53A66B761971}"/>
                </a:ext>
              </a:extLst>
            </p:cNvPr>
            <p:cNvSpPr/>
            <p:nvPr/>
          </p:nvSpPr>
          <p:spPr>
            <a:xfrm>
              <a:off x="7831734" y="-13474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70D2F47C-AC0A-428B-B073-D7C5595BC711}"/>
                </a:ext>
              </a:extLst>
            </p:cNvPr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076693" y="188013"/>
              <a:ext cx="1299305" cy="122496"/>
            </a:xfrm>
            <a:prstGeom prst="rect">
              <a:avLst/>
            </a:prstGeom>
          </p:spPr>
        </p:pic>
        <p:sp>
          <p:nvSpPr>
            <p:cNvPr id="146" name="Rechteck 145">
              <a:extLst>
                <a:ext uri="{FF2B5EF4-FFF2-40B4-BE49-F238E27FC236}">
                  <a16:creationId xmlns:a16="http://schemas.microsoft.com/office/drawing/2014/main" id="{5687FDDD-BF10-4B1A-BFE2-4FAE85FA011A}"/>
                </a:ext>
              </a:extLst>
            </p:cNvPr>
            <p:cNvSpPr/>
            <p:nvPr/>
          </p:nvSpPr>
          <p:spPr>
            <a:xfrm>
              <a:off x="8879575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7" name="Grafik 146">
              <a:extLst>
                <a:ext uri="{FF2B5EF4-FFF2-40B4-BE49-F238E27FC236}">
                  <a16:creationId xmlns:a16="http://schemas.microsoft.com/office/drawing/2014/main" id="{602E6A43-3955-4491-A233-5A44777F6CAD}"/>
                </a:ext>
              </a:extLst>
            </p:cNvPr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171450" y="228325"/>
              <a:ext cx="1215163" cy="122560"/>
            </a:xfrm>
            <a:prstGeom prst="rect">
              <a:avLst/>
            </a:prstGeom>
          </p:spPr>
        </p:pic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F870324B-CBB8-4A55-B8B5-441802117F41}"/>
                </a:ext>
              </a:extLst>
            </p:cNvPr>
            <p:cNvCxnSpPr>
              <a:cxnSpLocks/>
            </p:cNvCxnSpPr>
            <p:nvPr/>
          </p:nvCxnSpPr>
          <p:spPr>
            <a:xfrm>
              <a:off x="3158828" y="1041004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76174D90-A65F-46E2-8449-626BC97C34A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028" y="2962768"/>
              <a:ext cx="0" cy="54000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DC400651-64B9-4D8E-AE3F-3B427134B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188" y="2962768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59A8854F-8931-43AC-A5AD-30F2FB245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2118" y="1041004"/>
              <a:ext cx="0" cy="54000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2433327C-FDBB-4508-A559-1E37F54C6447}"/>
                </a:ext>
              </a:extLst>
            </p:cNvPr>
            <p:cNvCxnSpPr>
              <a:cxnSpLocks/>
            </p:cNvCxnSpPr>
            <p:nvPr/>
          </p:nvCxnSpPr>
          <p:spPr>
            <a:xfrm>
              <a:off x="2191959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1561C2BB-F382-478F-AEEC-E183C083E16C}"/>
                </a:ext>
              </a:extLst>
            </p:cNvPr>
            <p:cNvCxnSpPr>
              <a:cxnSpLocks/>
            </p:cNvCxnSpPr>
            <p:nvPr/>
          </p:nvCxnSpPr>
          <p:spPr>
            <a:xfrm>
              <a:off x="2737767" y="36334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C9BA9C02-ED06-484A-8997-AB71548D1C71}"/>
                </a:ext>
              </a:extLst>
            </p:cNvPr>
            <p:cNvCxnSpPr>
              <a:cxnSpLocks/>
            </p:cNvCxnSpPr>
            <p:nvPr/>
          </p:nvCxnSpPr>
          <p:spPr>
            <a:xfrm>
              <a:off x="4680332" y="2282455"/>
              <a:ext cx="430882" cy="0"/>
            </a:xfrm>
            <a:prstGeom prst="straightConnector1">
              <a:avLst/>
            </a:prstGeom>
            <a:ln w="254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D373CFD1-19B2-4E18-853F-C6BF04AC82CD}"/>
                </a:ext>
              </a:extLst>
            </p:cNvPr>
            <p:cNvSpPr/>
            <p:nvPr/>
          </p:nvSpPr>
          <p:spPr>
            <a:xfrm>
              <a:off x="5566157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B5F28E99-2289-4BE6-9C69-A5FE1E4056EE}"/>
                </a:ext>
              </a:extLst>
            </p:cNvPr>
            <p:cNvSpPr/>
            <p:nvPr/>
          </p:nvSpPr>
          <p:spPr>
            <a:xfrm>
              <a:off x="5386157" y="1774294"/>
              <a:ext cx="180000" cy="1016478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4E604ED7-48C0-4541-B147-9B29FC3867AB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4427772" y="1872000"/>
              <a:ext cx="1708199" cy="171079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298CF9-DC3B-42B2-9A55-47218FF4F13D}"/>
                </a:ext>
              </a:extLst>
            </p:cNvPr>
            <p:cNvSpPr/>
            <p:nvPr/>
          </p:nvSpPr>
          <p:spPr>
            <a:xfrm>
              <a:off x="3021258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27AFC30-C288-4D4C-8CB9-7130221084BD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60849" y="1872000"/>
              <a:ext cx="1709092" cy="172528"/>
            </a:xfrm>
            <a:prstGeom prst="rect">
              <a:avLst/>
            </a:prstGeom>
          </p:spPr>
        </p:pic>
        <p:sp>
          <p:nvSpPr>
            <p:cNvPr id="94" name="Rechteck 93">
              <a:extLst>
                <a:ext uri="{FF2B5EF4-FFF2-40B4-BE49-F238E27FC236}">
                  <a16:creationId xmlns:a16="http://schemas.microsoft.com/office/drawing/2014/main" id="{FE191AD3-4216-482F-A2BD-6418B8BA2003}"/>
                </a:ext>
              </a:extLst>
            </p:cNvPr>
            <p:cNvSpPr/>
            <p:nvPr/>
          </p:nvSpPr>
          <p:spPr>
            <a:xfrm>
              <a:off x="3658891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5" name="Grafik 94">
              <a:extLst>
                <a:ext uri="{FF2B5EF4-FFF2-40B4-BE49-F238E27FC236}">
                  <a16:creationId xmlns:a16="http://schemas.microsoft.com/office/drawing/2014/main" id="{A0E95DF0-FAC9-4586-A522-C2C826B93D56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98482" y="1872000"/>
              <a:ext cx="1709092" cy="172528"/>
            </a:xfrm>
            <a:prstGeom prst="rect">
              <a:avLst/>
            </a:prstGeom>
          </p:spPr>
        </p:pic>
        <p:sp>
          <p:nvSpPr>
            <p:cNvPr id="97" name="Rechteck 96">
              <a:extLst>
                <a:ext uri="{FF2B5EF4-FFF2-40B4-BE49-F238E27FC236}">
                  <a16:creationId xmlns:a16="http://schemas.microsoft.com/office/drawing/2014/main" id="{4FE30140-A315-495B-9247-537E9D53CB4F}"/>
                </a:ext>
              </a:extLst>
            </p:cNvPr>
            <p:cNvSpPr/>
            <p:nvPr/>
          </p:nvSpPr>
          <p:spPr>
            <a:xfrm>
              <a:off x="4295213" y="1774294"/>
              <a:ext cx="18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98" name="Grafik 97">
              <a:extLst>
                <a:ext uri="{FF2B5EF4-FFF2-40B4-BE49-F238E27FC236}">
                  <a16:creationId xmlns:a16="http://schemas.microsoft.com/office/drawing/2014/main" id="{B9005A30-AF5B-47EA-AADF-19B942ABFC70}"/>
                </a:ext>
              </a:extLst>
            </p:cNvPr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334804" y="1872000"/>
              <a:ext cx="1709092" cy="172528"/>
            </a:xfrm>
            <a:prstGeom prst="rect">
              <a:avLst/>
            </a:prstGeom>
          </p:spPr>
        </p:pic>
        <p:sp>
          <p:nvSpPr>
            <p:cNvPr id="106" name="Rechteck 105">
              <a:extLst>
                <a:ext uri="{FF2B5EF4-FFF2-40B4-BE49-F238E27FC236}">
                  <a16:creationId xmlns:a16="http://schemas.microsoft.com/office/drawing/2014/main" id="{5531D159-9F0F-4C4F-857D-F00299DB56D2}"/>
                </a:ext>
              </a:extLst>
            </p:cNvPr>
            <p:cNvSpPr/>
            <p:nvPr/>
          </p:nvSpPr>
          <p:spPr>
            <a:xfrm>
              <a:off x="6198738" y="1774294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6D85AECC-8203-4194-B049-1329D7E434A7}"/>
                </a:ext>
              </a:extLst>
            </p:cNvPr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285897" y="1908000"/>
              <a:ext cx="1624707" cy="170274"/>
            </a:xfrm>
            <a:prstGeom prst="rect">
              <a:avLst/>
            </a:prstGeom>
          </p:spPr>
        </p:pic>
        <p:sp>
          <p:nvSpPr>
            <p:cNvPr id="114" name="Rechteck 113">
              <a:extLst>
                <a:ext uri="{FF2B5EF4-FFF2-40B4-BE49-F238E27FC236}">
                  <a16:creationId xmlns:a16="http://schemas.microsoft.com/office/drawing/2014/main" id="{42EEB090-AC88-4902-9D92-C78AE39B15BB}"/>
                </a:ext>
              </a:extLst>
            </p:cNvPr>
            <p:cNvSpPr/>
            <p:nvPr/>
          </p:nvSpPr>
          <p:spPr>
            <a:xfrm>
              <a:off x="6742557" y="1774216"/>
              <a:ext cx="90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5" name="Grafik 114">
              <a:extLst>
                <a:ext uri="{FF2B5EF4-FFF2-40B4-BE49-F238E27FC236}">
                  <a16:creationId xmlns:a16="http://schemas.microsoft.com/office/drawing/2014/main" id="{E3024106-BFB7-45F0-BB9D-C3AD8711527F}"/>
                </a:ext>
              </a:extLst>
            </p:cNvPr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29716" y="1908000"/>
              <a:ext cx="1624707" cy="170274"/>
            </a:xfrm>
            <a:prstGeom prst="rect">
              <a:avLst/>
            </a:prstGeom>
          </p:spPr>
        </p:pic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B57A74DB-D693-46C3-A3C2-9AB7D395AA79}"/>
                </a:ext>
              </a:extLst>
            </p:cNvPr>
            <p:cNvCxnSpPr>
              <a:cxnSpLocks/>
            </p:cNvCxnSpPr>
            <p:nvPr/>
          </p:nvCxnSpPr>
          <p:spPr>
            <a:xfrm>
              <a:off x="328844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91FFDC56-FA89-4E68-B52D-C5D0F59AE0A8}"/>
                </a:ext>
              </a:extLst>
            </p:cNvPr>
            <p:cNvCxnSpPr>
              <a:cxnSpLocks/>
            </p:cNvCxnSpPr>
            <p:nvPr/>
          </p:nvCxnSpPr>
          <p:spPr>
            <a:xfrm>
              <a:off x="3928525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1665B630-3CF1-40EA-BEA2-5764779F8854}"/>
                </a:ext>
              </a:extLst>
            </p:cNvPr>
            <p:cNvCxnSpPr>
              <a:cxnSpLocks/>
            </p:cNvCxnSpPr>
            <p:nvPr/>
          </p:nvCxnSpPr>
          <p:spPr>
            <a:xfrm>
              <a:off x="4549952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A950871B-5E55-46AB-9839-8214B7BA76B8}"/>
                </a:ext>
              </a:extLst>
            </p:cNvPr>
            <p:cNvCxnSpPr>
              <a:cxnSpLocks/>
            </p:cNvCxnSpPr>
            <p:nvPr/>
          </p:nvCxnSpPr>
          <p:spPr>
            <a:xfrm>
              <a:off x="5201541" y="4246510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Gerade Verbindung mit Pfeil 207">
              <a:extLst>
                <a:ext uri="{FF2B5EF4-FFF2-40B4-BE49-F238E27FC236}">
                  <a16:creationId xmlns:a16="http://schemas.microsoft.com/office/drawing/2014/main" id="{9F9AC416-6CA9-4103-8A4F-CFE782F66145}"/>
                </a:ext>
              </a:extLst>
            </p:cNvPr>
            <p:cNvCxnSpPr>
              <a:cxnSpLocks/>
            </p:cNvCxnSpPr>
            <p:nvPr/>
          </p:nvCxnSpPr>
          <p:spPr>
            <a:xfrm>
              <a:off x="583342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Gerade Verbindung mit Pfeil 208">
              <a:extLst>
                <a:ext uri="{FF2B5EF4-FFF2-40B4-BE49-F238E27FC236}">
                  <a16:creationId xmlns:a16="http://schemas.microsoft.com/office/drawing/2014/main" id="{3700BAD1-C45A-45C8-8ECC-B2013A2A9773}"/>
                </a:ext>
              </a:extLst>
            </p:cNvPr>
            <p:cNvCxnSpPr>
              <a:cxnSpLocks/>
            </p:cNvCxnSpPr>
            <p:nvPr/>
          </p:nvCxnSpPr>
          <p:spPr>
            <a:xfrm>
              <a:off x="6382068" y="228245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Gerade Verbindung mit Pfeil 210">
              <a:extLst>
                <a:ext uri="{FF2B5EF4-FFF2-40B4-BE49-F238E27FC236}">
                  <a16:creationId xmlns:a16="http://schemas.microsoft.com/office/drawing/2014/main" id="{CD12450D-3437-4D50-982B-3D032BCC11D1}"/>
                </a:ext>
              </a:extLst>
            </p:cNvPr>
            <p:cNvCxnSpPr>
              <a:cxnSpLocks/>
            </p:cNvCxnSpPr>
            <p:nvPr/>
          </p:nvCxnSpPr>
          <p:spPr>
            <a:xfrm>
              <a:off x="6917568" y="377725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CE9834CF-6EF4-48C5-88B9-352A2CD91E1D}"/>
                </a:ext>
              </a:extLst>
            </p:cNvPr>
            <p:cNvCxnSpPr>
              <a:cxnSpLocks/>
            </p:cNvCxnSpPr>
            <p:nvPr/>
          </p:nvCxnSpPr>
          <p:spPr>
            <a:xfrm>
              <a:off x="7466208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 Verbindung mit Pfeil 212">
              <a:extLst>
                <a:ext uri="{FF2B5EF4-FFF2-40B4-BE49-F238E27FC236}">
                  <a16:creationId xmlns:a16="http://schemas.microsoft.com/office/drawing/2014/main" id="{465A048E-CC78-4D56-8872-19ED092F7560}"/>
                </a:ext>
              </a:extLst>
            </p:cNvPr>
            <p:cNvCxnSpPr>
              <a:cxnSpLocks/>
            </p:cNvCxnSpPr>
            <p:nvPr/>
          </p:nvCxnSpPr>
          <p:spPr>
            <a:xfrm>
              <a:off x="8020944" y="373493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Gerade Verbindung mit Pfeil 213">
              <a:extLst>
                <a:ext uri="{FF2B5EF4-FFF2-40B4-BE49-F238E27FC236}">
                  <a16:creationId xmlns:a16="http://schemas.microsoft.com/office/drawing/2014/main" id="{6D606E0B-9974-4D98-BCC3-BCAF0A4EF481}"/>
                </a:ext>
              </a:extLst>
            </p:cNvPr>
            <p:cNvCxnSpPr>
              <a:cxnSpLocks/>
            </p:cNvCxnSpPr>
            <p:nvPr/>
          </p:nvCxnSpPr>
          <p:spPr>
            <a:xfrm>
              <a:off x="8523864" y="378944"/>
              <a:ext cx="144000" cy="0"/>
            </a:xfrm>
            <a:prstGeom prst="straightConnector1">
              <a:avLst/>
            </a:prstGeom>
            <a:ln w="254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6" name="Grafik 155">
              <a:extLst>
                <a:ext uri="{FF2B5EF4-FFF2-40B4-BE49-F238E27FC236}">
                  <a16:creationId xmlns:a16="http://schemas.microsoft.com/office/drawing/2014/main" id="{F0CDDBA1-91E3-4D11-8C52-37EFD0BAEDC4}"/>
                </a:ext>
              </a:extLst>
            </p:cNvPr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100173" y="535900"/>
              <a:ext cx="598324" cy="122872"/>
            </a:xfrm>
            <a:prstGeom prst="rect">
              <a:avLst/>
            </a:prstGeom>
          </p:spPr>
        </p:pic>
        <p:sp>
          <p:nvSpPr>
            <p:cNvPr id="157" name="Rechteck 156">
              <a:extLst>
                <a:ext uri="{FF2B5EF4-FFF2-40B4-BE49-F238E27FC236}">
                  <a16:creationId xmlns:a16="http://schemas.microsoft.com/office/drawing/2014/main" id="{C3FC449C-F3F4-4A25-A79C-21AB70FF9BB1}"/>
                </a:ext>
              </a:extLst>
            </p:cNvPr>
            <p:cNvSpPr/>
            <p:nvPr/>
          </p:nvSpPr>
          <p:spPr>
            <a:xfrm>
              <a:off x="9508693" y="-134746"/>
              <a:ext cx="36000" cy="1016478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Rechteck 157">
              <a:extLst>
                <a:ext uri="{FF2B5EF4-FFF2-40B4-BE49-F238E27FC236}">
                  <a16:creationId xmlns:a16="http://schemas.microsoft.com/office/drawing/2014/main" id="{22674579-0696-416C-B59B-C5971178C9B2}"/>
                </a:ext>
              </a:extLst>
            </p:cNvPr>
            <p:cNvSpPr/>
            <p:nvPr/>
          </p:nvSpPr>
          <p:spPr>
            <a:xfrm rot="5400000">
              <a:off x="10472429" y="355493"/>
              <a:ext cx="144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9" name="Grafik 228">
              <a:extLst>
                <a:ext uri="{FF2B5EF4-FFF2-40B4-BE49-F238E27FC236}">
                  <a16:creationId xmlns:a16="http://schemas.microsoft.com/office/drawing/2014/main" id="{617480A2-2A6A-4669-A8CB-D5F0064BC3CF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188744" y="160053"/>
              <a:ext cx="477081" cy="124971"/>
            </a:xfrm>
            <a:prstGeom prst="rect">
              <a:avLst/>
            </a:prstGeom>
          </p:spPr>
        </p:pic>
        <p:pic>
          <p:nvPicPr>
            <p:cNvPr id="164" name="Grafik 163">
              <a:extLst>
                <a:ext uri="{FF2B5EF4-FFF2-40B4-BE49-F238E27FC236}">
                  <a16:creationId xmlns:a16="http://schemas.microsoft.com/office/drawing/2014/main" id="{AA30EAB2-1C58-4B58-9ECC-8FCC7F73AD02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732652" y="169655"/>
              <a:ext cx="390884" cy="120699"/>
            </a:xfrm>
            <a:prstGeom prst="rect">
              <a:avLst/>
            </a:prstGeom>
          </p:spPr>
        </p:pic>
        <p:sp>
          <p:nvSpPr>
            <p:cNvPr id="166" name="Rechteck 165">
              <a:extLst>
                <a:ext uri="{FF2B5EF4-FFF2-40B4-BE49-F238E27FC236}">
                  <a16:creationId xmlns:a16="http://schemas.microsoft.com/office/drawing/2014/main" id="{EBDFD6BD-54BF-4E0A-BC24-EF60ACF041E8}"/>
                </a:ext>
              </a:extLst>
            </p:cNvPr>
            <p:cNvSpPr/>
            <p:nvPr/>
          </p:nvSpPr>
          <p:spPr>
            <a:xfrm rot="5400000">
              <a:off x="11014251" y="355493"/>
              <a:ext cx="72000" cy="36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5" name="Gerade Verbindung mit Pfeil 214">
              <a:extLst>
                <a:ext uri="{FF2B5EF4-FFF2-40B4-BE49-F238E27FC236}">
                  <a16:creationId xmlns:a16="http://schemas.microsoft.com/office/drawing/2014/main" id="{86E59C0F-6564-4018-9E1E-764E2CF920B6}"/>
                </a:ext>
              </a:extLst>
            </p:cNvPr>
            <p:cNvCxnSpPr>
              <a:cxnSpLocks/>
            </p:cNvCxnSpPr>
            <p:nvPr/>
          </p:nvCxnSpPr>
          <p:spPr>
            <a:xfrm>
              <a:off x="9644955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Gerade Verbindung mit Pfeil 216">
              <a:extLst>
                <a:ext uri="{FF2B5EF4-FFF2-40B4-BE49-F238E27FC236}">
                  <a16:creationId xmlns:a16="http://schemas.microsoft.com/office/drawing/2014/main" id="{AB74274A-E912-4670-935F-5E20C85352E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789" y="38190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5DE67084-B0F7-4BDA-B7AA-522E28FB582D}"/>
                </a:ext>
              </a:extLst>
            </p:cNvPr>
            <p:cNvCxnSpPr>
              <a:cxnSpLocks/>
            </p:cNvCxnSpPr>
            <p:nvPr/>
          </p:nvCxnSpPr>
          <p:spPr>
            <a:xfrm>
              <a:off x="10170464" y="363549"/>
              <a:ext cx="144000" cy="0"/>
            </a:xfrm>
            <a:prstGeom prst="straightConnector1">
              <a:avLst/>
            </a:prstGeom>
            <a:ln w="25400">
              <a:solidFill>
                <a:srgbClr val="FFDB0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4" name="Rechteck 223">
              <a:extLst>
                <a:ext uri="{FF2B5EF4-FFF2-40B4-BE49-F238E27FC236}">
                  <a16:creationId xmlns:a16="http://schemas.microsoft.com/office/drawing/2014/main" id="{A79D73F8-90E0-4B90-9B17-4BFF9681F24A}"/>
                </a:ext>
              </a:extLst>
            </p:cNvPr>
            <p:cNvSpPr/>
            <p:nvPr/>
          </p:nvSpPr>
          <p:spPr>
            <a:xfrm>
              <a:off x="10026561" y="111340"/>
              <a:ext cx="36000" cy="504000"/>
            </a:xfrm>
            <a:prstGeom prst="rect">
              <a:avLst/>
            </a:prstGeom>
            <a:solidFill>
              <a:srgbClr val="FF7F2B"/>
            </a:solidFill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7" name="Grafik 226">
              <a:extLst>
                <a:ext uri="{FF2B5EF4-FFF2-40B4-BE49-F238E27FC236}">
                  <a16:creationId xmlns:a16="http://schemas.microsoft.com/office/drawing/2014/main" id="{8AC24711-42FC-4375-A984-EE6AABAB86D6}"/>
                </a:ext>
              </a:extLst>
            </p:cNvPr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627241" y="275432"/>
              <a:ext cx="594914" cy="123916"/>
            </a:xfrm>
            <a:prstGeom prst="rect">
              <a:avLst/>
            </a:prstGeom>
          </p:spPr>
        </p:pic>
        <p:cxnSp>
          <p:nvCxnSpPr>
            <p:cNvPr id="233" name="Gerade Verbindung mit Pfeil 232">
              <a:extLst>
                <a:ext uri="{FF2B5EF4-FFF2-40B4-BE49-F238E27FC236}">
                  <a16:creationId xmlns:a16="http://schemas.microsoft.com/office/drawing/2014/main" id="{B9EC0326-D212-49EA-A83D-C3106E735EC6}"/>
                </a:ext>
              </a:extLst>
            </p:cNvPr>
            <p:cNvCxnSpPr>
              <a:cxnSpLocks/>
            </p:cNvCxnSpPr>
            <p:nvPr/>
          </p:nvCxnSpPr>
          <p:spPr>
            <a:xfrm>
              <a:off x="10655875" y="373493"/>
              <a:ext cx="144000" cy="0"/>
            </a:xfrm>
            <a:prstGeom prst="straightConnector1">
              <a:avLst/>
            </a:prstGeom>
            <a:ln w="25400">
              <a:solidFill>
                <a:srgbClr val="9FFD5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50218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7876734" y="189954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1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2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3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-3855645" y="457475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0523CC3F-85ED-46EA-ACB4-CF6D00F899D8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FAB0C4-31DC-4F82-B1A1-022BDCF57F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835" y="-356612"/>
            <a:ext cx="9475723" cy="6858000"/>
          </a:xfrm>
          <a:prstGeom prst="rect">
            <a:avLst/>
          </a:prstGeom>
        </p:spPr>
      </p:pic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7F9D2B5-51D9-4090-A1AA-9AF896F0B417}"/>
              </a:ext>
            </a:extLst>
          </p:cNvPr>
          <p:cNvGrpSpPr/>
          <p:nvPr/>
        </p:nvGrpSpPr>
        <p:grpSpPr>
          <a:xfrm>
            <a:off x="2777003" y="800999"/>
            <a:ext cx="5404714" cy="4542778"/>
            <a:chOff x="2777003" y="800999"/>
            <a:chExt cx="5404714" cy="45427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ED07185-EA08-4AD2-BAD9-01D5AB203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71951" y="800999"/>
              <a:ext cx="1857374" cy="4542778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26D4FE75-A761-40D3-9511-8B35B2C376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4280" y="1514223"/>
              <a:ext cx="995046" cy="4669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103FBEC4-2E6F-4DBA-BD64-9488447668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14950" y="1514223"/>
              <a:ext cx="714375" cy="466977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D7B5DF17-F089-46BC-9280-B4111970D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8775" y="3956050"/>
              <a:ext cx="637032" cy="92075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572B2A27-6844-4F62-80F9-E79DEA4B78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29175" y="3956049"/>
              <a:ext cx="1246632" cy="844551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3D429E8D-66B6-4315-9B15-0BBFEA2A96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5433" y="3851259"/>
              <a:ext cx="1986284" cy="209577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5912C75A-13D1-4DB3-9ADC-6B162F0293D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116" y="2078494"/>
              <a:ext cx="1345879" cy="17429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55956B6D-9021-4E57-822D-BEC33AEA05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9176" y="2954970"/>
              <a:ext cx="1246631" cy="10010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1BC88BA9-969D-45D1-B08A-EEE297AE2C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52492" y="2954970"/>
              <a:ext cx="623315" cy="1001078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6DC0A886-78DE-4FF3-A195-E0C1E752AA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51577" y="3455509"/>
              <a:ext cx="671430" cy="395750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E6242EE2-E451-4104-A1C9-2B3EA36C535E}"/>
                </a:ext>
              </a:extLst>
            </p:cNvPr>
            <p:cNvCxnSpPr>
              <a:cxnSpLocks/>
            </p:cNvCxnSpPr>
            <p:nvPr/>
          </p:nvCxnSpPr>
          <p:spPr>
            <a:xfrm>
              <a:off x="4051577" y="3851259"/>
              <a:ext cx="551872" cy="485719"/>
            </a:xfrm>
            <a:prstGeom prst="straightConnector1">
              <a:avLst/>
            </a:prstGeom>
            <a:ln w="25400">
              <a:solidFill>
                <a:srgbClr val="25B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376B4F-470A-4A14-A8AA-909D69DA355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7003" y="3738899"/>
              <a:ext cx="1159527" cy="17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4790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35869" y="6236138"/>
              <a:ext cx="1955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32172" y="6666142"/>
              <a:ext cx="198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63360" y="5768303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251738" y="7113279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>
              <a:off x="6065713" y="6430453"/>
              <a:ext cx="570156" cy="5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7" idx="1"/>
              <a:endCxn id="50" idx="3"/>
            </p:cNvCxnSpPr>
            <p:nvPr/>
          </p:nvCxnSpPr>
          <p:spPr>
            <a:xfrm flipH="1">
              <a:off x="6065713" y="6866197"/>
              <a:ext cx="566459" cy="351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</p:cNvCxnSpPr>
            <p:nvPr/>
          </p:nvCxnSpPr>
          <p:spPr>
            <a:xfrm>
              <a:off x="8525774" y="6416766"/>
              <a:ext cx="480636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30971" y="6866197"/>
              <a:ext cx="47024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46B35EAC-83E8-4A6E-80FE-B432767B2891}"/>
              </a:ext>
            </a:extLst>
          </p:cNvPr>
          <p:cNvGrpSpPr/>
          <p:nvPr/>
        </p:nvGrpSpPr>
        <p:grpSpPr>
          <a:xfrm>
            <a:off x="5581650" y="590927"/>
            <a:ext cx="4982840" cy="4381123"/>
            <a:chOff x="5581650" y="590927"/>
            <a:chExt cx="4982840" cy="4381123"/>
          </a:xfrm>
        </p:grpSpPr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DE51F365-BBA3-4D46-AEF8-FB6CF87F83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796" y="663767"/>
              <a:ext cx="4942" cy="43082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E0379C3B-F701-4BA7-A1F8-B18B974F08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650" y="2912683"/>
              <a:ext cx="4982840" cy="62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0F8A3817-EC81-4EDA-B587-CE82657FE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35224" y="2608396"/>
              <a:ext cx="1217147" cy="60857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DEFD2AB4-911F-4D5C-A932-E28337FB4C5A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9995" y="1998783"/>
              <a:ext cx="288840" cy="292007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9261C687-93AA-45DA-B937-8EA543A14A0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8738" y="1267178"/>
              <a:ext cx="289997" cy="29288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CB1043D2-C7B5-45D1-A8FF-649ABE665326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8846" y="826216"/>
              <a:ext cx="290555" cy="296853"/>
            </a:xfrm>
            <a:prstGeom prst="rect">
              <a:avLst/>
            </a:prstGeom>
          </p:spPr>
        </p:pic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8DF0F820-775E-4796-8D85-FE62816DF63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9563" y="1262013"/>
              <a:ext cx="292290" cy="294643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E658FCFF-CD15-4FBE-BF00-FC436F138656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6000" y="3005157"/>
              <a:ext cx="148490" cy="11785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18C71F12-A054-44E4-B46E-29D48322AF7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410" y="590927"/>
              <a:ext cx="144289" cy="170450"/>
            </a:xfrm>
            <a:prstGeom prst="rect">
              <a:avLst/>
            </a:prstGeom>
          </p:spPr>
        </p:pic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334EFFFF-1100-47E0-9DEE-9E0622891672}"/>
                </a:ext>
              </a:extLst>
            </p:cNvPr>
            <p:cNvGrpSpPr/>
            <p:nvPr/>
          </p:nvGrpSpPr>
          <p:grpSpPr>
            <a:xfrm>
              <a:off x="6809847" y="1189865"/>
              <a:ext cx="2467899" cy="953706"/>
              <a:chOff x="6809847" y="1189865"/>
              <a:chExt cx="2467899" cy="953706"/>
            </a:xfrm>
          </p:grpSpPr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7D4D8095-ADFD-4FD6-AC55-D837FF4A90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1826B526-026A-43E0-AFDF-EAF83691E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mit Pfeil 52">
                <a:extLst>
                  <a:ext uri="{FF2B5EF4-FFF2-40B4-BE49-F238E27FC236}">
                    <a16:creationId xmlns:a16="http://schemas.microsoft.com/office/drawing/2014/main" id="{8010EB87-E77C-4A05-A253-3A80CBA92E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33F071AC-D4CD-4781-9B28-9E34B461E1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mit Pfeil 77">
                <a:extLst>
                  <a:ext uri="{FF2B5EF4-FFF2-40B4-BE49-F238E27FC236}">
                    <a16:creationId xmlns:a16="http://schemas.microsoft.com/office/drawing/2014/main" id="{A964062E-8C43-4BCC-B548-9E2B0F2756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197A864F-8D1E-40DF-AF30-1C5D62A9F62F}"/>
                </a:ext>
              </a:extLst>
            </p:cNvPr>
            <p:cNvGrpSpPr/>
            <p:nvPr/>
          </p:nvGrpSpPr>
          <p:grpSpPr>
            <a:xfrm rot="10800000">
              <a:off x="6809846" y="3681794"/>
              <a:ext cx="2467899" cy="953706"/>
              <a:chOff x="6809847" y="1189865"/>
              <a:chExt cx="2467899" cy="953706"/>
            </a:xfrm>
          </p:grpSpPr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359EB5F-0C4A-4735-9916-AB6572127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9847" y="2143571"/>
                <a:ext cx="2467899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mit Pfeil 92">
                <a:extLst>
                  <a:ext uri="{FF2B5EF4-FFF2-40B4-BE49-F238E27FC236}">
                    <a16:creationId xmlns:a16="http://schemas.microsoft.com/office/drawing/2014/main" id="{7B01B76F-545A-4D81-AC60-784B33862E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9847" y="1574421"/>
                <a:ext cx="514148" cy="56915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C0C32DC2-ECF7-488A-B209-FB079315FE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3995" y="1189865"/>
                <a:ext cx="719806" cy="38455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B0711E6E-8F6C-46D4-BF8C-A6501DB99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43796" y="1189865"/>
                <a:ext cx="719806" cy="37085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41739ABA-F729-4041-9762-E5E6E84491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3602" y="1560724"/>
                <a:ext cx="514144" cy="5815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1" name="Grafik 110">
              <a:extLst>
                <a:ext uri="{FF2B5EF4-FFF2-40B4-BE49-F238E27FC236}">
                  <a16:creationId xmlns:a16="http://schemas.microsoft.com/office/drawing/2014/main" id="{949A326E-352D-40E5-804D-157D193DE2A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366" y="1987639"/>
              <a:ext cx="293461" cy="298637"/>
            </a:xfrm>
            <a:prstGeom prst="rect">
              <a:avLst/>
            </a:prstGeom>
          </p:spPr>
        </p:pic>
        <p:pic>
          <p:nvPicPr>
            <p:cNvPr id="114" name="Grafik 113">
              <a:extLst>
                <a:ext uri="{FF2B5EF4-FFF2-40B4-BE49-F238E27FC236}">
                  <a16:creationId xmlns:a16="http://schemas.microsoft.com/office/drawing/2014/main" id="{E13231A6-8AE2-4E37-B566-C2E003C09AD9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338" y="3152021"/>
              <a:ext cx="1499608" cy="231780"/>
            </a:xfrm>
            <a:prstGeom prst="rect">
              <a:avLst/>
            </a:prstGeom>
          </p:spPr>
        </p:pic>
        <p:pic>
          <p:nvPicPr>
            <p:cNvPr id="117" name="Grafik 116">
              <a:extLst>
                <a:ext uri="{FF2B5EF4-FFF2-40B4-BE49-F238E27FC236}">
                  <a16:creationId xmlns:a16="http://schemas.microsoft.com/office/drawing/2014/main" id="{BBF67E9A-9671-4941-B241-AA6F2338B1B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3736" y="4517782"/>
              <a:ext cx="1218934" cy="2354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51,106"/>
  <p:tag name="LATEXADDIN" val="\documentclass{article}&#10;\usepackage{amsmath}&#10;\usepackage{bm}&#10;\usepackage{color}&#10;\pagestyle{empty}&#10;\begin{document}&#10;%\color{white}&#10;Force Torque Sensors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9,1526"/>
  <p:tag name="LATEXADDIN" val="\documentclass{article}&#10;\usepackage{amsmath}&#10;\usepackage{bm}&#10;\usepackage{color}&#10;\pagestyle{empty}&#10;\begin{document}&#10;%\color{white}&#10;RGB Camera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71,916"/>
  <p:tag name="LATEXADDIN" val="\documentclass{article}&#10;\usepackage{amsmath}&#10;\usepackage{bm}&#10;\usepackage{color}&#10;\pagestyle{empty}&#10;\begin{document}&#10;%\color{white}&#10;Skin Sensors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1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2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3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140,2324"/>
  <p:tag name="LATEXADDIN" val="\documentclass{article}&#10;\usepackage{amsmath}&#10;\usepackage{bm}&#10;\usepackage{color}&#10;\pagestyle{empty}&#10;\begin{document}&#10;%\color{white}&#10;\begin{equation}&#10;\bm{p}_4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,982"/>
  <p:tag name="ORIGINALWIDTH" val="140,2324"/>
  <p:tag name="LATEXADDIN" val="\documentclass{article}&#10;\usepackage{amsmath}&#10;\usepackage{bm}&#10;\usepackage{color}&#10;\pagestyle{empty}&#10;\begin{document}&#10;%\color{white}&#10;\begin{equation}&#10;\bm{p}_5^L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715,4105"/>
  <p:tag name="LATEXADDIN" val="\documentclass{article}&#10;\usepackage{amsmath}&#10;\usepackage{bm}&#10;\usepackage{color}&#10;\pagestyle{empty}&#10;\begin{document}&#10;%\color{white}&#10;Support Foot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81,1773"/>
  <p:tag name="LATEXADDIN" val="\documentclass{article}&#10;\usepackage{amsmath}&#10;\usepackage{bm}&#10;\usepackage{color}&#10;\pagestyle{empty}&#10;\begin{document}&#10;%\color{white}&#10;Right Fo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5241</TotalTime>
  <Words>184</Words>
  <Application>Microsoft Office PowerPoint</Application>
  <PresentationFormat>Breitbild</PresentationFormat>
  <Paragraphs>47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236</cp:revision>
  <dcterms:created xsi:type="dcterms:W3CDTF">2019-05-10T06:39:09Z</dcterms:created>
  <dcterms:modified xsi:type="dcterms:W3CDTF">2019-08-25T22:41:31Z</dcterms:modified>
</cp:coreProperties>
</file>